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9" r:id="rId4"/>
    <p:sldId id="284" r:id="rId5"/>
    <p:sldId id="285" r:id="rId6"/>
    <p:sldId id="286" r:id="rId7"/>
    <p:sldId id="287" r:id="rId8"/>
    <p:sldId id="295" r:id="rId9"/>
    <p:sldId id="262" r:id="rId10"/>
    <p:sldId id="289" r:id="rId11"/>
    <p:sldId id="290" r:id="rId12"/>
    <p:sldId id="277" r:id="rId13"/>
    <p:sldId id="291" r:id="rId14"/>
    <p:sldId id="266" r:id="rId15"/>
    <p:sldId id="280" r:id="rId16"/>
    <p:sldId id="281" r:id="rId17"/>
    <p:sldId id="267" r:id="rId18"/>
    <p:sldId id="292" r:id="rId19"/>
    <p:sldId id="282" r:id="rId20"/>
    <p:sldId id="270" r:id="rId21"/>
    <p:sldId id="271" r:id="rId22"/>
    <p:sldId id="272" r:id="rId23"/>
    <p:sldId id="296" r:id="rId24"/>
    <p:sldId id="273" r:id="rId25"/>
  </p:sldIdLst>
  <p:sldSz cx="6858000" cy="9144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84" autoAdjust="0"/>
    <p:restoredTop sz="94660"/>
  </p:normalViewPr>
  <p:slideViewPr>
    <p:cSldViewPr>
      <p:cViewPr varScale="1">
        <p:scale>
          <a:sx n="81" d="100"/>
          <a:sy n="81" d="100"/>
        </p:scale>
        <p:origin x="-1842" y="-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8019F4-5E31-4D54-A8A4-45A31EFD669A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6DE213-3F55-4955-8D01-4E16B1CE091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344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DE213-3F55-4955-8D01-4E16B1CE091E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7967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427C1-9458-4FC9-BF57-49513BB35555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DEE1E-DC0D-4925-A71F-512445A062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8751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427C1-9458-4FC9-BF57-49513BB35555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DEE1E-DC0D-4925-A71F-512445A062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0040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427C1-9458-4FC9-BF57-49513BB35555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DEE1E-DC0D-4925-A71F-512445A062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7132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427C1-9458-4FC9-BF57-49513BB35555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DEE1E-DC0D-4925-A71F-512445A062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1073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427C1-9458-4FC9-BF57-49513BB35555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DEE1E-DC0D-4925-A71F-512445A062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9632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427C1-9458-4FC9-BF57-49513BB35555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DEE1E-DC0D-4925-A71F-512445A062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1118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427C1-9458-4FC9-BF57-49513BB35555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DEE1E-DC0D-4925-A71F-512445A062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2164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427C1-9458-4FC9-BF57-49513BB35555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DEE1E-DC0D-4925-A71F-512445A062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0555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427C1-9458-4FC9-BF57-49513BB35555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DEE1E-DC0D-4925-A71F-512445A062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6215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427C1-9458-4FC9-BF57-49513BB35555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DEE1E-DC0D-4925-A71F-512445A062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4831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427C1-9458-4FC9-BF57-49513BB35555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DEE1E-DC0D-4925-A71F-512445A062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6193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427C1-9458-4FC9-BF57-49513BB35555}" type="datetimeFigureOut">
              <a:rPr lang="ko-KR" altLang="en-US" smtClean="0"/>
              <a:t>2016-01-14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DEE1E-DC0D-4925-A71F-512445A062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6538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6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7.png"/><Relationship Id="rId9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2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7.png"/><Relationship Id="rId7" Type="http://schemas.openxmlformats.org/officeDocument/2006/relationships/image" Target="../media/image1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11" Type="http://schemas.openxmlformats.org/officeDocument/2006/relationships/image" Target="../media/image16.png"/><Relationship Id="rId5" Type="http://schemas.openxmlformats.org/officeDocument/2006/relationships/image" Target="../media/image13.png"/><Relationship Id="rId10" Type="http://schemas.openxmlformats.org/officeDocument/2006/relationships/image" Target="../media/image15.png"/><Relationship Id="rId4" Type="http://schemas.openxmlformats.org/officeDocument/2006/relationships/image" Target="../media/image12.png"/><Relationship Id="rId9" Type="http://schemas.openxmlformats.org/officeDocument/2006/relationships/image" Target="../media/image1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2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407" y="4584022"/>
            <a:ext cx="1919102" cy="472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제목 1"/>
          <p:cNvSpPr txBox="1">
            <a:spLocks/>
          </p:cNvSpPr>
          <p:nvPr/>
        </p:nvSpPr>
        <p:spPr>
          <a:xfrm>
            <a:off x="3619184" y="5348158"/>
            <a:ext cx="2607561" cy="307777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400" b="1" dirty="0" smtClean="0">
                <a:solidFill>
                  <a:srgbClr val="144698"/>
                </a:solidFill>
              </a:rPr>
              <a:t>장애인식개선사업 </a:t>
            </a:r>
            <a:r>
              <a:rPr lang="ko-KR" altLang="en-US" sz="1400" b="1" dirty="0">
                <a:solidFill>
                  <a:srgbClr val="144698"/>
                </a:solidFill>
              </a:rPr>
              <a:t>버디</a:t>
            </a:r>
            <a:r>
              <a:rPr lang="en-US" altLang="ko-KR" sz="1400" b="1" dirty="0">
                <a:solidFill>
                  <a:srgbClr val="144698"/>
                </a:solidFill>
              </a:rPr>
              <a:t>&amp;</a:t>
            </a:r>
            <a:r>
              <a:rPr lang="ko-KR" altLang="en-US" sz="1400" b="1" dirty="0" smtClean="0">
                <a:solidFill>
                  <a:srgbClr val="144698"/>
                </a:solidFill>
              </a:rPr>
              <a:t>키디</a:t>
            </a:r>
            <a:endParaRPr lang="en-US" altLang="ko-KR" sz="1400" b="1" dirty="0" smtClean="0">
              <a:solidFill>
                <a:srgbClr val="144698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014" y="2771800"/>
            <a:ext cx="2513915" cy="2666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7032" y="8611437"/>
            <a:ext cx="2808312" cy="13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제목 1"/>
          <p:cNvSpPr txBox="1">
            <a:spLocks/>
          </p:cNvSpPr>
          <p:nvPr/>
        </p:nvSpPr>
        <p:spPr>
          <a:xfrm>
            <a:off x="3580684" y="5642851"/>
            <a:ext cx="2430037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2000" b="1" dirty="0" smtClean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영상동화 </a:t>
            </a:r>
            <a:r>
              <a:rPr lang="ko-KR" altLang="en-US" sz="2000" b="1" dirty="0" err="1" smtClean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활동지</a:t>
            </a:r>
            <a:r>
              <a:rPr lang="ko-KR" altLang="en-US" sz="2000" b="1" dirty="0" smtClean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 </a:t>
            </a:r>
            <a:endParaRPr lang="en-US" altLang="ko-KR" sz="2000" b="1" dirty="0">
              <a:solidFill>
                <a:srgbClr val="144698"/>
              </a:solidFill>
              <a:effectLst>
                <a:outerShdw blurRad="38100" dist="38100" dir="2700000" algn="tl">
                  <a:schemeClr val="accent2">
                    <a:alpha val="43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8362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그룹 33"/>
          <p:cNvGrpSpPr>
            <a:grpSpLocks noChangeAspect="1"/>
          </p:cNvGrpSpPr>
          <p:nvPr/>
        </p:nvGrpSpPr>
        <p:grpSpPr>
          <a:xfrm>
            <a:off x="725948" y="4270896"/>
            <a:ext cx="806490" cy="806490"/>
            <a:chOff x="1194811" y="1482756"/>
            <a:chExt cx="1152128" cy="1152128"/>
          </a:xfrm>
        </p:grpSpPr>
        <p:sp>
          <p:nvSpPr>
            <p:cNvPr id="35" name="타원 34"/>
            <p:cNvSpPr/>
            <p:nvPr/>
          </p:nvSpPr>
          <p:spPr>
            <a:xfrm>
              <a:off x="1194811" y="1482756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377327" y="1621780"/>
              <a:ext cx="7920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 smtClean="0">
                  <a:solidFill>
                    <a:schemeClr val="bg1"/>
                  </a:solidFill>
                </a:rPr>
                <a:t>3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42" y="211945"/>
            <a:ext cx="698158" cy="74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1"/>
          <p:cNvSpPr txBox="1">
            <a:spLocks/>
          </p:cNvSpPr>
          <p:nvPr/>
        </p:nvSpPr>
        <p:spPr>
          <a:xfrm>
            <a:off x="1043608" y="478945"/>
            <a:ext cx="4464495" cy="37388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400" b="1" dirty="0">
                <a:solidFill>
                  <a:srgbClr val="144698"/>
                </a:solidFill>
              </a:rPr>
              <a:t>우리들의 합창</a:t>
            </a:r>
            <a:r>
              <a:rPr lang="en-US" altLang="ko-KR" sz="1400" b="1" dirty="0">
                <a:solidFill>
                  <a:srgbClr val="144698"/>
                </a:solidFill>
              </a:rPr>
              <a:t>…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2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단계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– 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내용</a:t>
            </a:r>
            <a:r>
              <a:rPr lang="ko-KR" altLang="en-US" sz="1400" b="1" dirty="0">
                <a:solidFill>
                  <a:srgbClr val="144698"/>
                </a:solidFill>
              </a:rPr>
              <a:t> </a:t>
            </a:r>
            <a:endParaRPr lang="en-US" altLang="ko-KR" sz="1400" b="1" dirty="0">
              <a:solidFill>
                <a:srgbClr val="144698"/>
              </a:solidFill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1556792" y="4523509"/>
            <a:ext cx="4555477" cy="702949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합창대회를 연습하면서 </a:t>
            </a:r>
            <a:r>
              <a:rPr lang="ko-KR" altLang="en-US" sz="1600" b="1" dirty="0">
                <a:solidFill>
                  <a:schemeClr val="tx2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희진</a:t>
            </a: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이가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느낀 마음의 변화를 </a:t>
            </a:r>
            <a:endParaRPr lang="en-US" altLang="ko-KR" sz="1200" b="1" dirty="0" smtClean="0">
              <a:solidFill>
                <a:schemeClr val="tx2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표정으로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나타내 보세요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</a:t>
            </a:r>
          </a:p>
        </p:txBody>
      </p:sp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404" y="8826989"/>
            <a:ext cx="2352084" cy="11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extBox 32"/>
          <p:cNvSpPr txBox="1"/>
          <p:nvPr/>
        </p:nvSpPr>
        <p:spPr>
          <a:xfrm>
            <a:off x="6170488" y="8721397"/>
            <a:ext cx="4106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i="1" dirty="0" smtClean="0">
                <a:solidFill>
                  <a:schemeClr val="tx2"/>
                </a:solidFill>
              </a:rPr>
              <a:t>10</a:t>
            </a:r>
            <a:endParaRPr lang="ko-KR" altLang="en-US" sz="1200" b="1" i="1" dirty="0">
              <a:solidFill>
                <a:schemeClr val="tx2"/>
              </a:solidFill>
            </a:endParaRPr>
          </a:p>
        </p:txBody>
      </p:sp>
      <p:sp>
        <p:nvSpPr>
          <p:cNvPr id="57" name="직사각형 56"/>
          <p:cNvSpPr/>
          <p:nvPr/>
        </p:nvSpPr>
        <p:spPr>
          <a:xfrm>
            <a:off x="1006959" y="7493931"/>
            <a:ext cx="1570738" cy="5305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아래쪽 화살표 57"/>
          <p:cNvSpPr/>
          <p:nvPr/>
        </p:nvSpPr>
        <p:spPr>
          <a:xfrm rot="16200000">
            <a:off x="2663093" y="7621307"/>
            <a:ext cx="198660" cy="256843"/>
          </a:xfrm>
          <a:prstGeom prst="down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TextBox 58"/>
          <p:cNvSpPr txBox="1"/>
          <p:nvPr/>
        </p:nvSpPr>
        <p:spPr>
          <a:xfrm>
            <a:off x="1057628" y="7488316"/>
            <a:ext cx="1520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>
                <a:solidFill>
                  <a:srgbClr val="144698"/>
                </a:solidFill>
              </a:rPr>
              <a:t>처음 합창대회 연습 날</a:t>
            </a:r>
            <a:endParaRPr lang="en-US" altLang="ko-KR" sz="1400" b="1" dirty="0" smtClean="0">
              <a:solidFill>
                <a:srgbClr val="144698"/>
              </a:solidFill>
            </a:endParaRPr>
          </a:p>
        </p:txBody>
      </p:sp>
      <p:sp>
        <p:nvSpPr>
          <p:cNvPr id="60" name="직사각형 59"/>
          <p:cNvSpPr/>
          <p:nvPr/>
        </p:nvSpPr>
        <p:spPr>
          <a:xfrm>
            <a:off x="2943801" y="7474227"/>
            <a:ext cx="1570738" cy="5305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TextBox 60"/>
          <p:cNvSpPr txBox="1"/>
          <p:nvPr/>
        </p:nvSpPr>
        <p:spPr>
          <a:xfrm>
            <a:off x="2817046" y="7492175"/>
            <a:ext cx="1824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>
                <a:solidFill>
                  <a:srgbClr val="144698"/>
                </a:solidFill>
              </a:rPr>
              <a:t>합창 연습 </a:t>
            </a:r>
            <a:r>
              <a:rPr lang="ko-KR" altLang="en-US" sz="1400" b="1" dirty="0" smtClean="0">
                <a:solidFill>
                  <a:srgbClr val="144698"/>
                </a:solidFill>
              </a:rPr>
              <a:t>방법을</a:t>
            </a:r>
            <a:endParaRPr lang="en-US" altLang="ko-KR" sz="1400" b="1" dirty="0" smtClean="0">
              <a:solidFill>
                <a:srgbClr val="144698"/>
              </a:solidFill>
            </a:endParaRPr>
          </a:p>
          <a:p>
            <a:pPr algn="ctr"/>
            <a:r>
              <a:rPr lang="ko-KR" altLang="en-US" sz="1400" b="1" dirty="0" smtClean="0">
                <a:solidFill>
                  <a:srgbClr val="144698"/>
                </a:solidFill>
              </a:rPr>
              <a:t> </a:t>
            </a:r>
            <a:r>
              <a:rPr lang="ko-KR" altLang="en-US" sz="1400" b="1" dirty="0">
                <a:solidFill>
                  <a:srgbClr val="144698"/>
                </a:solidFill>
              </a:rPr>
              <a:t>찾았을 때</a:t>
            </a:r>
            <a:endParaRPr lang="en-US" altLang="ko-KR" sz="1400" b="1" dirty="0" smtClean="0">
              <a:solidFill>
                <a:srgbClr val="144698"/>
              </a:solidFill>
            </a:endParaRPr>
          </a:p>
        </p:txBody>
      </p:sp>
      <p:sp>
        <p:nvSpPr>
          <p:cNvPr id="63" name="직사각형 62"/>
          <p:cNvSpPr/>
          <p:nvPr/>
        </p:nvSpPr>
        <p:spPr>
          <a:xfrm>
            <a:off x="4900309" y="7474227"/>
            <a:ext cx="1716235" cy="5305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" name="TextBox 63"/>
          <p:cNvSpPr txBox="1"/>
          <p:nvPr/>
        </p:nvSpPr>
        <p:spPr>
          <a:xfrm>
            <a:off x="4773106" y="7599897"/>
            <a:ext cx="19682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>
                <a:solidFill>
                  <a:srgbClr val="144698"/>
                </a:solidFill>
              </a:rPr>
              <a:t>합창대회 발표회 날</a:t>
            </a:r>
            <a:endParaRPr lang="en-US" altLang="ko-KR" sz="1400" b="1" dirty="0" smtClean="0">
              <a:solidFill>
                <a:srgbClr val="144698"/>
              </a:solidFill>
            </a:endParaRPr>
          </a:p>
        </p:txBody>
      </p:sp>
      <p:sp>
        <p:nvSpPr>
          <p:cNvPr id="65" name="타원 64"/>
          <p:cNvSpPr/>
          <p:nvPr/>
        </p:nvSpPr>
        <p:spPr>
          <a:xfrm>
            <a:off x="982371" y="5813243"/>
            <a:ext cx="1543157" cy="1543157"/>
          </a:xfrm>
          <a:prstGeom prst="ellipse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2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" name="타원 65"/>
          <p:cNvSpPr/>
          <p:nvPr/>
        </p:nvSpPr>
        <p:spPr>
          <a:xfrm>
            <a:off x="2971382" y="5796136"/>
            <a:ext cx="1543157" cy="1543157"/>
          </a:xfrm>
          <a:prstGeom prst="ellipse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2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7" name="타원 66"/>
          <p:cNvSpPr/>
          <p:nvPr/>
        </p:nvSpPr>
        <p:spPr>
          <a:xfrm>
            <a:off x="4985658" y="5796136"/>
            <a:ext cx="1543157" cy="1543157"/>
          </a:xfrm>
          <a:prstGeom prst="ellipse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2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제목 1"/>
          <p:cNvSpPr txBox="1">
            <a:spLocks/>
          </p:cNvSpPr>
          <p:nvPr/>
        </p:nvSpPr>
        <p:spPr>
          <a:xfrm>
            <a:off x="1260146" y="2699792"/>
            <a:ext cx="5057104" cy="969496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희진</a:t>
            </a: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이와 </a:t>
            </a:r>
            <a:r>
              <a:rPr lang="ko-KR" altLang="en-US" sz="1400" b="1" dirty="0" err="1">
                <a:solidFill>
                  <a:schemeClr val="accent1"/>
                </a:solidFill>
                <a:latin typeface="+mn-ea"/>
              </a:rPr>
              <a:t>반</a:t>
            </a:r>
            <a:r>
              <a:rPr lang="ko-KR" altLang="en-US" sz="2400" b="1" dirty="0" err="1">
                <a:solidFill>
                  <a:schemeClr val="tx2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친구들</a:t>
            </a:r>
            <a:r>
              <a:rPr lang="ko-KR" altLang="en-US" sz="1400" b="1" dirty="0" err="1">
                <a:solidFill>
                  <a:schemeClr val="accent1"/>
                </a:solidFill>
                <a:latin typeface="+mn-ea"/>
              </a:rPr>
              <a:t>이</a:t>
            </a: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 </a:t>
            </a:r>
            <a:endParaRPr lang="en-US" altLang="ko-KR" sz="1400" b="1" dirty="0" smtClean="0">
              <a:solidFill>
                <a:schemeClr val="accent1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400" b="1" dirty="0" smtClean="0">
                <a:solidFill>
                  <a:schemeClr val="accent1"/>
                </a:solidFill>
                <a:latin typeface="+mn-ea"/>
              </a:rPr>
              <a:t>합창대회를 </a:t>
            </a: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잘 마칠 수 </a:t>
            </a:r>
            <a:r>
              <a:rPr lang="ko-KR" altLang="en-US" sz="1400" b="1" dirty="0" smtClean="0">
                <a:solidFill>
                  <a:schemeClr val="accent1"/>
                </a:solidFill>
                <a:latin typeface="+mn-ea"/>
              </a:rPr>
              <a:t>있는</a:t>
            </a:r>
            <a:r>
              <a:rPr lang="en-US" altLang="ko-KR" sz="1400" b="1" dirty="0">
                <a:solidFill>
                  <a:schemeClr val="accent1"/>
                </a:solidFill>
                <a:latin typeface="+mn-ea"/>
              </a:rPr>
              <a:t> </a:t>
            </a:r>
            <a:r>
              <a:rPr lang="ko-KR" altLang="en-US" sz="1400" b="1" dirty="0" smtClean="0">
                <a:solidFill>
                  <a:schemeClr val="accent1"/>
                </a:solidFill>
                <a:latin typeface="+mn-ea"/>
              </a:rPr>
              <a:t>방법을 </a:t>
            </a: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생각해 봅시다</a:t>
            </a:r>
            <a:r>
              <a:rPr lang="en-US" altLang="ko-KR" sz="1400" b="1" dirty="0">
                <a:solidFill>
                  <a:schemeClr val="accent1"/>
                </a:solidFill>
                <a:latin typeface="+mn-ea"/>
              </a:rPr>
              <a:t>.</a:t>
            </a:r>
            <a:endParaRPr lang="ko-KR" altLang="en-US" sz="1400" b="1" dirty="0">
              <a:solidFill>
                <a:schemeClr val="accent1"/>
              </a:solidFill>
              <a:latin typeface="+mn-ea"/>
            </a:endParaRPr>
          </a:p>
        </p:txBody>
      </p:sp>
      <p:grpSp>
        <p:nvGrpSpPr>
          <p:cNvPr id="27" name="그룹 26"/>
          <p:cNvGrpSpPr>
            <a:grpSpLocks noChangeAspect="1"/>
          </p:cNvGrpSpPr>
          <p:nvPr/>
        </p:nvGrpSpPr>
        <p:grpSpPr>
          <a:xfrm>
            <a:off x="476672" y="1259632"/>
            <a:ext cx="819965" cy="806490"/>
            <a:chOff x="1024096" y="2564904"/>
            <a:chExt cx="1171378" cy="1152128"/>
          </a:xfrm>
        </p:grpSpPr>
        <p:sp>
          <p:nvSpPr>
            <p:cNvPr id="28" name="타원 27"/>
            <p:cNvSpPr/>
            <p:nvPr/>
          </p:nvSpPr>
          <p:spPr>
            <a:xfrm>
              <a:off x="1024096" y="2564904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043346" y="2877455"/>
              <a:ext cx="1152128" cy="5715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000" b="1" dirty="0" smtClean="0">
                  <a:solidFill>
                    <a:schemeClr val="tx2"/>
                  </a:solidFill>
                </a:rPr>
                <a:t>희진</a:t>
              </a:r>
              <a:endParaRPr lang="ko-KR" altLang="en-US" sz="2000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30" name="제목 1"/>
          <p:cNvSpPr txBox="1">
            <a:spLocks/>
          </p:cNvSpPr>
          <p:nvPr/>
        </p:nvSpPr>
        <p:spPr>
          <a:xfrm>
            <a:off x="1101298" y="1533441"/>
            <a:ext cx="5188358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이는 소리를 </a:t>
            </a: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듣는 데 어려움이 있는</a:t>
            </a: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 친구지만</a:t>
            </a:r>
            <a:r>
              <a:rPr lang="en-US" altLang="ko-KR" sz="1200" b="1" dirty="0" smtClean="0">
                <a:solidFill>
                  <a:schemeClr val="tx2"/>
                </a:solidFill>
                <a:latin typeface="+mn-ea"/>
              </a:rPr>
              <a:t> </a:t>
            </a:r>
            <a:endParaRPr lang="en-US" altLang="ko-KR" sz="1200" b="1" dirty="0">
              <a:solidFill>
                <a:schemeClr val="tx2"/>
              </a:solidFill>
              <a:latin typeface="+mn-ea"/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1260146" y="1792555"/>
            <a:ext cx="5409214" cy="923330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다른 사람의 </a:t>
            </a:r>
            <a:r>
              <a:rPr lang="ko-KR" altLang="en-US" sz="1200" b="1" dirty="0" err="1" smtClean="0">
                <a:solidFill>
                  <a:schemeClr val="tx2"/>
                </a:solidFill>
                <a:latin typeface="+mn-ea"/>
              </a:rPr>
              <a:t>입모양을</a:t>
            </a: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 보고 대화를 할 수 있습니다</a:t>
            </a:r>
            <a:r>
              <a:rPr lang="en-US" altLang="ko-KR" sz="1200" b="1" dirty="0" smtClean="0">
                <a:solidFill>
                  <a:schemeClr val="tx2"/>
                </a:solidFill>
                <a:latin typeface="+mn-ea"/>
              </a:rPr>
              <a:t>. </a:t>
            </a:r>
          </a:p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평소에는 친구들과 잘 지내지만 발음과 음정이 부정확한 희진이에게</a:t>
            </a:r>
            <a:endParaRPr lang="en-US" altLang="ko-KR" sz="1200" b="1" dirty="0" smtClean="0">
              <a:solidFill>
                <a:schemeClr val="tx2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합창대회 연습은 너무 어렵기만 합니다</a:t>
            </a:r>
            <a:r>
              <a:rPr lang="en-US" altLang="ko-KR" sz="1200" b="1" dirty="0" smtClean="0">
                <a:solidFill>
                  <a:schemeClr val="tx2"/>
                </a:solidFill>
                <a:latin typeface="+mn-ea"/>
              </a:rPr>
              <a:t>. </a:t>
            </a:r>
            <a:endParaRPr lang="en-US" altLang="ko-KR" sz="1200" b="1" dirty="0">
              <a:solidFill>
                <a:schemeClr val="tx2"/>
              </a:solidFill>
              <a:latin typeface="+mn-ea"/>
            </a:endParaRPr>
          </a:p>
        </p:txBody>
      </p:sp>
      <p:sp>
        <p:nvSpPr>
          <p:cNvPr id="32" name="아래쪽 화살표 31"/>
          <p:cNvSpPr/>
          <p:nvPr/>
        </p:nvSpPr>
        <p:spPr>
          <a:xfrm rot="16200000">
            <a:off x="4597223" y="7621308"/>
            <a:ext cx="198660" cy="256843"/>
          </a:xfrm>
          <a:prstGeom prst="down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644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그룹 33"/>
          <p:cNvGrpSpPr>
            <a:grpSpLocks noChangeAspect="1"/>
          </p:cNvGrpSpPr>
          <p:nvPr/>
        </p:nvGrpSpPr>
        <p:grpSpPr>
          <a:xfrm>
            <a:off x="725948" y="4214354"/>
            <a:ext cx="806490" cy="806490"/>
            <a:chOff x="1194811" y="1482756"/>
            <a:chExt cx="1152128" cy="1152128"/>
          </a:xfrm>
        </p:grpSpPr>
        <p:sp>
          <p:nvSpPr>
            <p:cNvPr id="35" name="타원 34"/>
            <p:cNvSpPr/>
            <p:nvPr/>
          </p:nvSpPr>
          <p:spPr>
            <a:xfrm>
              <a:off x="1194811" y="1482756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377327" y="1621780"/>
              <a:ext cx="7920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 smtClean="0">
                  <a:solidFill>
                    <a:schemeClr val="bg1"/>
                  </a:solidFill>
                </a:rPr>
                <a:t>4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42" y="211945"/>
            <a:ext cx="698158" cy="74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1"/>
          <p:cNvSpPr txBox="1">
            <a:spLocks/>
          </p:cNvSpPr>
          <p:nvPr/>
        </p:nvSpPr>
        <p:spPr>
          <a:xfrm>
            <a:off x="1043608" y="478945"/>
            <a:ext cx="4464495" cy="37388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400" b="1" dirty="0">
                <a:solidFill>
                  <a:srgbClr val="144698"/>
                </a:solidFill>
              </a:rPr>
              <a:t>우리들의 합창</a:t>
            </a:r>
            <a:r>
              <a:rPr lang="en-US" altLang="ko-KR" sz="1400" b="1" dirty="0">
                <a:solidFill>
                  <a:srgbClr val="144698"/>
                </a:solidFill>
              </a:rPr>
              <a:t>…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2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단계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– 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내용</a:t>
            </a:r>
            <a:r>
              <a:rPr lang="ko-KR" altLang="en-US" sz="1400" b="1" dirty="0">
                <a:solidFill>
                  <a:srgbClr val="144698"/>
                </a:solidFill>
              </a:rPr>
              <a:t> </a:t>
            </a:r>
            <a:endParaRPr lang="en-US" altLang="ko-KR" sz="1400" b="1" dirty="0">
              <a:solidFill>
                <a:srgbClr val="144698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1678139" y="5331596"/>
            <a:ext cx="4790156" cy="26967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1678139" y="4211960"/>
            <a:ext cx="4777260" cy="1107996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합창대회 연습 날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,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소리가 들리지 않아 </a:t>
            </a:r>
            <a:endParaRPr lang="en-US" altLang="ko-KR" sz="1200" b="1" dirty="0" smtClean="0">
              <a:solidFill>
                <a:schemeClr val="tx2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박자와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음정을 맞추는 데 어려움이 있었던 </a:t>
            </a:r>
            <a:r>
              <a:rPr lang="ko-KR" altLang="en-US" sz="1600" b="1" dirty="0">
                <a:solidFill>
                  <a:schemeClr val="tx2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희진</a:t>
            </a: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이를 도와준 </a:t>
            </a:r>
            <a:endParaRPr lang="en-US" altLang="ko-KR" sz="1200" b="1" dirty="0" smtClean="0">
              <a:solidFill>
                <a:schemeClr val="tx2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600" b="1" dirty="0" smtClean="0">
                <a:solidFill>
                  <a:schemeClr val="tx2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윤석</a:t>
            </a: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이에게 배울 점을 적어 보세요</a:t>
            </a:r>
            <a:r>
              <a:rPr lang="en-US" altLang="ko-KR" sz="1200" b="1" dirty="0" smtClean="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200" b="1" dirty="0">
              <a:solidFill>
                <a:schemeClr val="tx2"/>
              </a:solidFill>
              <a:latin typeface="+mn-ea"/>
            </a:endParaRPr>
          </a:p>
        </p:txBody>
      </p:sp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404" y="8826989"/>
            <a:ext cx="2352084" cy="11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" name="TextBox 60"/>
          <p:cNvSpPr txBox="1"/>
          <p:nvPr/>
        </p:nvSpPr>
        <p:spPr>
          <a:xfrm>
            <a:off x="6170488" y="8721397"/>
            <a:ext cx="4106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i="1" dirty="0" smtClean="0">
                <a:solidFill>
                  <a:schemeClr val="tx2"/>
                </a:solidFill>
              </a:rPr>
              <a:t>11</a:t>
            </a:r>
            <a:endParaRPr lang="ko-KR" altLang="en-US" sz="1200" b="1" i="1" dirty="0">
              <a:solidFill>
                <a:schemeClr val="tx2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1260146" y="2699792"/>
            <a:ext cx="5057104" cy="969496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희진</a:t>
            </a: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이와 </a:t>
            </a:r>
            <a:r>
              <a:rPr lang="ko-KR" altLang="en-US" sz="1400" b="1" dirty="0" err="1">
                <a:solidFill>
                  <a:schemeClr val="accent1"/>
                </a:solidFill>
                <a:latin typeface="+mn-ea"/>
              </a:rPr>
              <a:t>반</a:t>
            </a:r>
            <a:r>
              <a:rPr lang="ko-KR" altLang="en-US" sz="2400" b="1" dirty="0" err="1">
                <a:solidFill>
                  <a:schemeClr val="tx2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친구들</a:t>
            </a:r>
            <a:r>
              <a:rPr lang="ko-KR" altLang="en-US" sz="1400" b="1" dirty="0" err="1">
                <a:solidFill>
                  <a:schemeClr val="accent1"/>
                </a:solidFill>
                <a:latin typeface="+mn-ea"/>
              </a:rPr>
              <a:t>이</a:t>
            </a: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 </a:t>
            </a:r>
            <a:endParaRPr lang="en-US" altLang="ko-KR" sz="1400" b="1" dirty="0" smtClean="0">
              <a:solidFill>
                <a:schemeClr val="accent1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400" b="1" dirty="0" smtClean="0">
                <a:solidFill>
                  <a:schemeClr val="accent1"/>
                </a:solidFill>
                <a:latin typeface="+mn-ea"/>
              </a:rPr>
              <a:t>합창대회를 </a:t>
            </a: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잘 마칠 수 </a:t>
            </a:r>
            <a:r>
              <a:rPr lang="ko-KR" altLang="en-US" sz="1400" b="1" dirty="0" smtClean="0">
                <a:solidFill>
                  <a:schemeClr val="accent1"/>
                </a:solidFill>
                <a:latin typeface="+mn-ea"/>
              </a:rPr>
              <a:t>있는</a:t>
            </a:r>
            <a:r>
              <a:rPr lang="en-US" altLang="ko-KR" sz="1400" b="1" dirty="0">
                <a:solidFill>
                  <a:schemeClr val="accent1"/>
                </a:solidFill>
                <a:latin typeface="+mn-ea"/>
              </a:rPr>
              <a:t> </a:t>
            </a:r>
            <a:r>
              <a:rPr lang="ko-KR" altLang="en-US" sz="1400" b="1" dirty="0" smtClean="0">
                <a:solidFill>
                  <a:schemeClr val="accent1"/>
                </a:solidFill>
                <a:latin typeface="+mn-ea"/>
              </a:rPr>
              <a:t>방법을 </a:t>
            </a: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생각해 봅시다</a:t>
            </a:r>
            <a:r>
              <a:rPr lang="en-US" altLang="ko-KR" sz="1400" b="1" dirty="0">
                <a:solidFill>
                  <a:schemeClr val="accent1"/>
                </a:solidFill>
                <a:latin typeface="+mn-ea"/>
              </a:rPr>
              <a:t>.</a:t>
            </a:r>
            <a:endParaRPr lang="ko-KR" altLang="en-US" sz="1400" b="1" dirty="0">
              <a:solidFill>
                <a:schemeClr val="accent1"/>
              </a:solidFill>
              <a:latin typeface="+mn-ea"/>
            </a:endParaRPr>
          </a:p>
        </p:txBody>
      </p:sp>
      <p:grpSp>
        <p:nvGrpSpPr>
          <p:cNvPr id="17" name="그룹 16"/>
          <p:cNvGrpSpPr>
            <a:grpSpLocks noChangeAspect="1"/>
          </p:cNvGrpSpPr>
          <p:nvPr/>
        </p:nvGrpSpPr>
        <p:grpSpPr>
          <a:xfrm>
            <a:off x="476672" y="1259632"/>
            <a:ext cx="819965" cy="806490"/>
            <a:chOff x="1024096" y="2564904"/>
            <a:chExt cx="1171378" cy="1152128"/>
          </a:xfrm>
        </p:grpSpPr>
        <p:sp>
          <p:nvSpPr>
            <p:cNvPr id="19" name="타원 18"/>
            <p:cNvSpPr/>
            <p:nvPr/>
          </p:nvSpPr>
          <p:spPr>
            <a:xfrm>
              <a:off x="1024096" y="2564904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043346" y="2877455"/>
              <a:ext cx="1152128" cy="5715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000" b="1" dirty="0" smtClean="0">
                  <a:solidFill>
                    <a:schemeClr val="tx2"/>
                  </a:solidFill>
                </a:rPr>
                <a:t>희진</a:t>
              </a:r>
              <a:endParaRPr lang="ko-KR" altLang="en-US" sz="2000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21" name="제목 1"/>
          <p:cNvSpPr txBox="1">
            <a:spLocks/>
          </p:cNvSpPr>
          <p:nvPr/>
        </p:nvSpPr>
        <p:spPr>
          <a:xfrm>
            <a:off x="1101298" y="1533441"/>
            <a:ext cx="5188358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이는 소리를 </a:t>
            </a: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듣는 데 어려움이 있는</a:t>
            </a: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 친구지만</a:t>
            </a:r>
            <a:r>
              <a:rPr lang="en-US" altLang="ko-KR" sz="1200" b="1" dirty="0" smtClean="0">
                <a:solidFill>
                  <a:schemeClr val="tx2"/>
                </a:solidFill>
                <a:latin typeface="+mn-ea"/>
              </a:rPr>
              <a:t> </a:t>
            </a:r>
            <a:endParaRPr lang="en-US" altLang="ko-KR" sz="1200" b="1" dirty="0">
              <a:solidFill>
                <a:schemeClr val="tx2"/>
              </a:solidFill>
              <a:latin typeface="+mn-ea"/>
            </a:endParaRPr>
          </a:p>
        </p:txBody>
      </p:sp>
      <p:sp>
        <p:nvSpPr>
          <p:cNvPr id="22" name="제목 1"/>
          <p:cNvSpPr txBox="1">
            <a:spLocks/>
          </p:cNvSpPr>
          <p:nvPr/>
        </p:nvSpPr>
        <p:spPr>
          <a:xfrm>
            <a:off x="1260146" y="1792555"/>
            <a:ext cx="5409214" cy="923330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다른 사람의 </a:t>
            </a:r>
            <a:r>
              <a:rPr lang="ko-KR" altLang="en-US" sz="1200" b="1" dirty="0" err="1" smtClean="0">
                <a:solidFill>
                  <a:schemeClr val="tx2"/>
                </a:solidFill>
                <a:latin typeface="+mn-ea"/>
              </a:rPr>
              <a:t>입모양을</a:t>
            </a: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 보고 대화를 할 수 있습니다</a:t>
            </a:r>
            <a:r>
              <a:rPr lang="en-US" altLang="ko-KR" sz="1200" b="1" dirty="0" smtClean="0">
                <a:solidFill>
                  <a:schemeClr val="tx2"/>
                </a:solidFill>
                <a:latin typeface="+mn-ea"/>
              </a:rPr>
              <a:t>. </a:t>
            </a:r>
          </a:p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평소에는 친구들과 잘 지내지만 발음과 음정이 부정확한 희진이에게</a:t>
            </a:r>
            <a:endParaRPr lang="en-US" altLang="ko-KR" sz="1200" b="1" dirty="0" smtClean="0">
              <a:solidFill>
                <a:schemeClr val="tx2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합창대회 연습은 너무 어렵기만 합니다</a:t>
            </a:r>
            <a:r>
              <a:rPr lang="en-US" altLang="ko-KR" sz="1200" b="1" dirty="0" smtClean="0">
                <a:solidFill>
                  <a:schemeClr val="tx2"/>
                </a:solidFill>
                <a:latin typeface="+mn-ea"/>
              </a:rPr>
              <a:t>. </a:t>
            </a:r>
            <a:endParaRPr lang="en-US" altLang="ko-KR" sz="1200" b="1" dirty="0">
              <a:solidFill>
                <a:schemeClr val="tx2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5230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42" y="211945"/>
            <a:ext cx="698158" cy="74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1"/>
          <p:cNvSpPr txBox="1">
            <a:spLocks/>
          </p:cNvSpPr>
          <p:nvPr/>
        </p:nvSpPr>
        <p:spPr>
          <a:xfrm>
            <a:off x="1043608" y="478945"/>
            <a:ext cx="4464495" cy="37388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400" b="1" dirty="0" smtClean="0">
                <a:solidFill>
                  <a:srgbClr val="144698"/>
                </a:solidFill>
              </a:rPr>
              <a:t>우리들의 합창</a:t>
            </a:r>
            <a:r>
              <a:rPr lang="en-US" altLang="ko-KR" sz="1400" b="1" dirty="0" smtClean="0">
                <a:solidFill>
                  <a:srgbClr val="144698"/>
                </a:solidFill>
              </a:rPr>
              <a:t>… </a:t>
            </a:r>
            <a:r>
              <a:rPr lang="en-US" altLang="ko-KR" sz="1400" b="1" dirty="0" smtClean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2</a:t>
            </a:r>
            <a:r>
              <a:rPr lang="ko-KR" altLang="en-US" sz="1400" b="1" dirty="0" smtClean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단계 </a:t>
            </a:r>
            <a:r>
              <a:rPr lang="en-US" altLang="ko-KR" sz="1400" b="1" dirty="0" smtClean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– </a:t>
            </a:r>
            <a:r>
              <a:rPr lang="ko-KR" altLang="en-US" sz="1400" b="1" dirty="0" smtClean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적용</a:t>
            </a:r>
            <a:r>
              <a:rPr lang="ko-KR" altLang="en-US" sz="1400" b="1" dirty="0" smtClean="0">
                <a:solidFill>
                  <a:srgbClr val="144698"/>
                </a:solidFill>
              </a:rPr>
              <a:t> </a:t>
            </a:r>
            <a:endParaRPr lang="en-US" altLang="ko-KR" sz="1400" b="1" dirty="0">
              <a:solidFill>
                <a:srgbClr val="144698"/>
              </a:solidFill>
            </a:endParaRPr>
          </a:p>
        </p:txBody>
      </p:sp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404" y="8826989"/>
            <a:ext cx="2352084" cy="11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" name="그룹 16"/>
          <p:cNvGrpSpPr>
            <a:grpSpLocks noChangeAspect="1"/>
          </p:cNvGrpSpPr>
          <p:nvPr/>
        </p:nvGrpSpPr>
        <p:grpSpPr>
          <a:xfrm>
            <a:off x="725948" y="1222385"/>
            <a:ext cx="806490" cy="806490"/>
            <a:chOff x="1194811" y="1482756"/>
            <a:chExt cx="1152128" cy="1152128"/>
          </a:xfrm>
        </p:grpSpPr>
        <p:sp>
          <p:nvSpPr>
            <p:cNvPr id="18" name="타원 17"/>
            <p:cNvSpPr/>
            <p:nvPr/>
          </p:nvSpPr>
          <p:spPr>
            <a:xfrm>
              <a:off x="1194811" y="1482756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377327" y="1621780"/>
              <a:ext cx="7920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 smtClean="0">
                  <a:solidFill>
                    <a:schemeClr val="bg1"/>
                  </a:solidFill>
                </a:rPr>
                <a:t>1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" name="제목 1"/>
          <p:cNvSpPr txBox="1">
            <a:spLocks/>
          </p:cNvSpPr>
          <p:nvPr/>
        </p:nvSpPr>
        <p:spPr>
          <a:xfrm>
            <a:off x="1617996" y="1280368"/>
            <a:ext cx="4777260" cy="702949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600" b="1" dirty="0">
                <a:solidFill>
                  <a:schemeClr val="tx2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희진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이는 잘 듣지 못하는 대신 다른 의사소통 방법을 사용합니다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어떤 방법이었나요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?</a:t>
            </a:r>
          </a:p>
        </p:txBody>
      </p:sp>
      <p:grpSp>
        <p:nvGrpSpPr>
          <p:cNvPr id="23" name="그룹 22"/>
          <p:cNvGrpSpPr>
            <a:grpSpLocks noChangeAspect="1"/>
          </p:cNvGrpSpPr>
          <p:nvPr/>
        </p:nvGrpSpPr>
        <p:grpSpPr>
          <a:xfrm>
            <a:off x="692696" y="4601282"/>
            <a:ext cx="806490" cy="806490"/>
            <a:chOff x="1194811" y="1482756"/>
            <a:chExt cx="1152128" cy="1152128"/>
          </a:xfrm>
        </p:grpSpPr>
        <p:sp>
          <p:nvSpPr>
            <p:cNvPr id="24" name="타원 23"/>
            <p:cNvSpPr/>
            <p:nvPr/>
          </p:nvSpPr>
          <p:spPr>
            <a:xfrm>
              <a:off x="1194811" y="1482756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377327" y="1621780"/>
              <a:ext cx="7920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bg1"/>
                  </a:solidFill>
                </a:rPr>
                <a:t>2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7" name="제목 1"/>
          <p:cNvSpPr txBox="1">
            <a:spLocks/>
          </p:cNvSpPr>
          <p:nvPr/>
        </p:nvSpPr>
        <p:spPr>
          <a:xfrm>
            <a:off x="1584744" y="4753472"/>
            <a:ext cx="4777260" cy="610616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소리 내지 않고 말하는 선생님의 입 모양을 보고 낱말이나 문장을 적어보세요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170488" y="8721397"/>
            <a:ext cx="4106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i="1" dirty="0" smtClean="0">
                <a:solidFill>
                  <a:schemeClr val="tx2"/>
                </a:solidFill>
              </a:rPr>
              <a:t>12</a:t>
            </a:r>
            <a:endParaRPr lang="ko-KR" altLang="en-US" sz="1200" b="1" i="1" dirty="0">
              <a:solidFill>
                <a:schemeClr val="tx2"/>
              </a:solidFill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1542835" y="2123728"/>
            <a:ext cx="4809311" cy="237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/>
          <p:cNvSpPr/>
          <p:nvPr/>
        </p:nvSpPr>
        <p:spPr>
          <a:xfrm>
            <a:off x="1572017" y="6876256"/>
            <a:ext cx="4809311" cy="10081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직사각형 28"/>
          <p:cNvSpPr/>
          <p:nvPr/>
        </p:nvSpPr>
        <p:spPr>
          <a:xfrm>
            <a:off x="1572017" y="5652120"/>
            <a:ext cx="4809311" cy="10081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/>
          <p:cNvSpPr txBox="1"/>
          <p:nvPr/>
        </p:nvSpPr>
        <p:spPr>
          <a:xfrm>
            <a:off x="1644025" y="5931441"/>
            <a:ext cx="7857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+mj-lt"/>
              <a:buAutoNum type="arabicPeriod"/>
            </a:pPr>
            <a:r>
              <a:rPr lang="en-US" altLang="ko-KR" sz="1600" b="1" dirty="0" smtClean="0">
                <a:solidFill>
                  <a:srgbClr val="144698"/>
                </a:solidFill>
              </a:rPr>
              <a:t> </a:t>
            </a:r>
          </a:p>
          <a:p>
            <a:pPr algn="ctr"/>
            <a:endParaRPr lang="en-US" altLang="ko-KR" sz="1600" b="1" dirty="0" smtClean="0">
              <a:solidFill>
                <a:srgbClr val="144698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644025" y="7211035"/>
            <a:ext cx="785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+mj-lt"/>
              <a:buAutoNum type="arabicPeriod" startAt="2"/>
            </a:pPr>
            <a:r>
              <a:rPr lang="en-US" altLang="ko-KR" sz="1600" b="1" dirty="0" smtClean="0">
                <a:solidFill>
                  <a:srgbClr val="144698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56576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직선 연결선 27"/>
          <p:cNvCxnSpPr/>
          <p:nvPr/>
        </p:nvCxnSpPr>
        <p:spPr>
          <a:xfrm>
            <a:off x="1124744" y="7444408"/>
            <a:ext cx="5412274" cy="21690"/>
          </a:xfrm>
          <a:prstGeom prst="line">
            <a:avLst/>
          </a:prstGeom>
          <a:ln w="28575"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/>
          <p:cNvCxnSpPr/>
          <p:nvPr/>
        </p:nvCxnSpPr>
        <p:spPr>
          <a:xfrm>
            <a:off x="1124744" y="6713532"/>
            <a:ext cx="5412274" cy="0"/>
          </a:xfrm>
          <a:prstGeom prst="line">
            <a:avLst/>
          </a:prstGeom>
          <a:ln w="28575"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42" y="211945"/>
            <a:ext cx="698158" cy="74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1"/>
          <p:cNvSpPr txBox="1">
            <a:spLocks/>
          </p:cNvSpPr>
          <p:nvPr/>
        </p:nvSpPr>
        <p:spPr>
          <a:xfrm>
            <a:off x="1043608" y="478945"/>
            <a:ext cx="4464495" cy="37388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400" b="1" dirty="0">
                <a:solidFill>
                  <a:srgbClr val="144698"/>
                </a:solidFill>
              </a:rPr>
              <a:t>우리들의 합창</a:t>
            </a:r>
            <a:r>
              <a:rPr lang="en-US" altLang="ko-KR" sz="1400" b="1" dirty="0">
                <a:solidFill>
                  <a:srgbClr val="144698"/>
                </a:solidFill>
              </a:rPr>
              <a:t>…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2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단계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– 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적용</a:t>
            </a:r>
            <a:r>
              <a:rPr lang="ko-KR" altLang="en-US" sz="1400" b="1" dirty="0">
                <a:solidFill>
                  <a:srgbClr val="144698"/>
                </a:solidFill>
              </a:rPr>
              <a:t> </a:t>
            </a:r>
            <a:endParaRPr lang="en-US" altLang="ko-KR" sz="1400" b="1" dirty="0">
              <a:solidFill>
                <a:srgbClr val="144698"/>
              </a:solidFill>
            </a:endParaRPr>
          </a:p>
        </p:txBody>
      </p:sp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404" y="8826989"/>
            <a:ext cx="2352084" cy="11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" name="그룹 16"/>
          <p:cNvGrpSpPr>
            <a:grpSpLocks noChangeAspect="1"/>
          </p:cNvGrpSpPr>
          <p:nvPr/>
        </p:nvGrpSpPr>
        <p:grpSpPr>
          <a:xfrm>
            <a:off x="725948" y="1222385"/>
            <a:ext cx="806490" cy="806490"/>
            <a:chOff x="1194811" y="1482756"/>
            <a:chExt cx="1152128" cy="1152128"/>
          </a:xfrm>
        </p:grpSpPr>
        <p:sp>
          <p:nvSpPr>
            <p:cNvPr id="18" name="타원 17"/>
            <p:cNvSpPr/>
            <p:nvPr/>
          </p:nvSpPr>
          <p:spPr>
            <a:xfrm>
              <a:off x="1194811" y="1482756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377327" y="1621780"/>
              <a:ext cx="7920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 smtClean="0">
                  <a:solidFill>
                    <a:schemeClr val="bg1"/>
                  </a:solidFill>
                </a:rPr>
                <a:t>3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" name="제목 1"/>
          <p:cNvSpPr txBox="1">
            <a:spLocks/>
          </p:cNvSpPr>
          <p:nvPr/>
        </p:nvSpPr>
        <p:spPr>
          <a:xfrm>
            <a:off x="1617996" y="1300350"/>
            <a:ext cx="4963100" cy="610616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입 모양을 보고 대화하는 것이 어땠나요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? </a:t>
            </a:r>
            <a:endParaRPr lang="en-US" altLang="ko-KR" sz="1200" b="1" dirty="0" smtClean="0">
              <a:solidFill>
                <a:schemeClr val="tx2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입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모양을 보고 대화할 때의 어려운 점을 이야기 해 봅시다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</a:t>
            </a:r>
          </a:p>
        </p:txBody>
      </p:sp>
      <p:grpSp>
        <p:nvGrpSpPr>
          <p:cNvPr id="23" name="그룹 22"/>
          <p:cNvGrpSpPr>
            <a:grpSpLocks noChangeAspect="1"/>
          </p:cNvGrpSpPr>
          <p:nvPr/>
        </p:nvGrpSpPr>
        <p:grpSpPr>
          <a:xfrm>
            <a:off x="692696" y="4841003"/>
            <a:ext cx="806490" cy="806490"/>
            <a:chOff x="1194811" y="1482756"/>
            <a:chExt cx="1152128" cy="1152128"/>
          </a:xfrm>
        </p:grpSpPr>
        <p:sp>
          <p:nvSpPr>
            <p:cNvPr id="24" name="타원 23"/>
            <p:cNvSpPr/>
            <p:nvPr/>
          </p:nvSpPr>
          <p:spPr>
            <a:xfrm>
              <a:off x="1194811" y="1482756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377327" y="1621780"/>
              <a:ext cx="7920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 smtClean="0">
                  <a:solidFill>
                    <a:schemeClr val="bg1"/>
                  </a:solidFill>
                </a:rPr>
                <a:t>4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7" name="제목 1"/>
          <p:cNvSpPr txBox="1">
            <a:spLocks/>
          </p:cNvSpPr>
          <p:nvPr/>
        </p:nvSpPr>
        <p:spPr>
          <a:xfrm>
            <a:off x="1584744" y="4972868"/>
            <a:ext cx="4777260" cy="610616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듣는 것이 어려운 친구의 입 모양을 보고 대화해야 할 때 </a:t>
            </a:r>
            <a:endParaRPr lang="en-US" altLang="ko-KR" sz="1200" b="1" dirty="0" smtClean="0">
              <a:solidFill>
                <a:schemeClr val="tx2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어떻게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해야 할까요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?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바르게 행동한 친구에게 ○표 해 주세요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6170488" y="8721397"/>
            <a:ext cx="4106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i="1" dirty="0" smtClean="0">
                <a:solidFill>
                  <a:schemeClr val="tx2"/>
                </a:solidFill>
              </a:rPr>
              <a:t>13</a:t>
            </a:r>
            <a:endParaRPr lang="ko-KR" altLang="en-US" sz="1200" b="1" i="1" dirty="0">
              <a:solidFill>
                <a:schemeClr val="tx2"/>
              </a:solidFill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1542835" y="2123728"/>
            <a:ext cx="4809311" cy="237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직사각형 30"/>
          <p:cNvSpPr/>
          <p:nvPr/>
        </p:nvSpPr>
        <p:spPr>
          <a:xfrm>
            <a:off x="1130940" y="5977209"/>
            <a:ext cx="5406078" cy="2267199"/>
          </a:xfrm>
          <a:prstGeom prst="rect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2" name="제목 1"/>
          <p:cNvSpPr txBox="1">
            <a:spLocks/>
          </p:cNvSpPr>
          <p:nvPr/>
        </p:nvSpPr>
        <p:spPr>
          <a:xfrm>
            <a:off x="1124744" y="5891841"/>
            <a:ext cx="5184576" cy="2352567"/>
          </a:xfrm>
          <a:prstGeom prst="rect">
            <a:avLst/>
          </a:prstGeom>
          <a:ln>
            <a:noFill/>
            <a:prstDash val="solid"/>
          </a:ln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600" indent="-228600" algn="l">
              <a:lnSpc>
                <a:spcPct val="204000"/>
              </a:lnSpc>
              <a:buFont typeface="+mj-lt"/>
              <a:buAutoNum type="arabicPeriod"/>
            </a:pPr>
            <a:r>
              <a:rPr lang="ko-KR" altLang="en-US" sz="1200" b="1" dirty="0">
                <a:solidFill>
                  <a:srgbClr val="144698"/>
                </a:solidFill>
                <a:latin typeface="+mn-ea"/>
                <a:ea typeface="+mn-ea"/>
              </a:rPr>
              <a:t>듣는 것이 어려운 친구의 얼굴을 보고 이야기를 한다</a:t>
            </a:r>
            <a:r>
              <a:rPr lang="en-US" altLang="ko-KR" sz="1200" b="1" dirty="0" smtClean="0">
                <a:solidFill>
                  <a:srgbClr val="144698"/>
                </a:solidFill>
                <a:latin typeface="+mn-ea"/>
                <a:ea typeface="+mn-ea"/>
              </a:rPr>
              <a:t>.</a:t>
            </a:r>
          </a:p>
          <a:p>
            <a:pPr marL="228600" indent="-228600" algn="l">
              <a:lnSpc>
                <a:spcPct val="204000"/>
              </a:lnSpc>
              <a:buFont typeface="+mj-lt"/>
              <a:buAutoNum type="arabicPeriod"/>
            </a:pPr>
            <a:r>
              <a:rPr lang="ko-KR" altLang="en-US" sz="1200" b="1" dirty="0">
                <a:solidFill>
                  <a:srgbClr val="144698"/>
                </a:solidFill>
                <a:latin typeface="+mn-ea"/>
                <a:ea typeface="+mn-ea"/>
              </a:rPr>
              <a:t>듣는 것이 어려운 친구가 </a:t>
            </a:r>
            <a:r>
              <a:rPr lang="ko-KR" altLang="en-US" sz="1200" b="1" dirty="0" smtClean="0">
                <a:solidFill>
                  <a:srgbClr val="144698"/>
                </a:solidFill>
                <a:latin typeface="+mn-ea"/>
                <a:ea typeface="+mn-ea"/>
              </a:rPr>
              <a:t>입 모양을 </a:t>
            </a:r>
            <a:r>
              <a:rPr lang="ko-KR" altLang="en-US" sz="1200" b="1" dirty="0">
                <a:solidFill>
                  <a:srgbClr val="144698"/>
                </a:solidFill>
                <a:latin typeface="+mn-ea"/>
                <a:ea typeface="+mn-ea"/>
              </a:rPr>
              <a:t>볼 수 없게 뒤에서 이야기한다</a:t>
            </a:r>
            <a:r>
              <a:rPr lang="en-US" altLang="ko-KR" sz="1200" b="1" dirty="0" smtClean="0">
                <a:solidFill>
                  <a:srgbClr val="144698"/>
                </a:solidFill>
                <a:latin typeface="+mn-ea"/>
                <a:ea typeface="+mn-ea"/>
              </a:rPr>
              <a:t>.</a:t>
            </a:r>
          </a:p>
          <a:p>
            <a:pPr marL="228600" indent="-228600" algn="l">
              <a:lnSpc>
                <a:spcPct val="204000"/>
              </a:lnSpc>
              <a:buFont typeface="+mj-lt"/>
              <a:buAutoNum type="arabicPeriod"/>
            </a:pPr>
            <a:r>
              <a:rPr lang="ko-KR" altLang="en-US" sz="1200" b="1" dirty="0" smtClean="0">
                <a:solidFill>
                  <a:srgbClr val="144698"/>
                </a:solidFill>
                <a:latin typeface="+mn-ea"/>
                <a:ea typeface="+mn-ea"/>
              </a:rPr>
              <a:t>입 모양을 작게</a:t>
            </a:r>
            <a:r>
              <a:rPr lang="en-US" altLang="ko-KR" sz="1200" b="1" dirty="0" smtClean="0">
                <a:solidFill>
                  <a:srgbClr val="144698"/>
                </a:solidFill>
                <a:latin typeface="+mn-ea"/>
                <a:ea typeface="+mn-ea"/>
              </a:rPr>
              <a:t>, </a:t>
            </a:r>
            <a:r>
              <a:rPr lang="ko-KR" altLang="en-US" sz="1200" b="1" dirty="0" smtClean="0">
                <a:solidFill>
                  <a:srgbClr val="144698"/>
                </a:solidFill>
                <a:latin typeface="+mn-ea"/>
                <a:ea typeface="+mn-ea"/>
              </a:rPr>
              <a:t>빠르게 이야기한다</a:t>
            </a:r>
            <a:r>
              <a:rPr lang="en-US" altLang="ko-KR" sz="1200" b="1" dirty="0" smtClean="0">
                <a:solidFill>
                  <a:srgbClr val="144698"/>
                </a:solidFill>
                <a:latin typeface="+mn-ea"/>
                <a:ea typeface="+mn-ea"/>
              </a:rPr>
              <a:t>.</a:t>
            </a:r>
            <a:r>
              <a:rPr lang="ko-KR" altLang="en-US" sz="1200" b="1" dirty="0">
                <a:solidFill>
                  <a:srgbClr val="144698"/>
                </a:solidFill>
                <a:latin typeface="+mn-ea"/>
                <a:ea typeface="+mn-ea"/>
              </a:rPr>
              <a:t> </a:t>
            </a:r>
            <a:endParaRPr lang="en-US" altLang="ko-KR" sz="1200" b="1" dirty="0" smtClean="0">
              <a:solidFill>
                <a:srgbClr val="144698"/>
              </a:solidFill>
              <a:latin typeface="+mn-ea"/>
              <a:ea typeface="+mn-ea"/>
            </a:endParaRPr>
          </a:p>
          <a:p>
            <a:pPr marL="228600" indent="-228600" algn="l">
              <a:lnSpc>
                <a:spcPct val="204000"/>
              </a:lnSpc>
              <a:buFont typeface="+mj-lt"/>
              <a:buAutoNum type="arabicPeriod"/>
            </a:pPr>
            <a:r>
              <a:rPr lang="ko-KR" altLang="en-US" sz="1200" b="1" dirty="0" smtClean="0">
                <a:solidFill>
                  <a:srgbClr val="144698"/>
                </a:solidFill>
                <a:latin typeface="+mn-ea"/>
                <a:ea typeface="+mn-ea"/>
              </a:rPr>
              <a:t>입 모양을 </a:t>
            </a:r>
            <a:r>
              <a:rPr lang="ko-KR" altLang="en-US" sz="1200" b="1" dirty="0">
                <a:solidFill>
                  <a:srgbClr val="144698"/>
                </a:solidFill>
                <a:latin typeface="+mn-ea"/>
                <a:ea typeface="+mn-ea"/>
              </a:rPr>
              <a:t>적당히 크게 약간 느리게 바른 </a:t>
            </a:r>
            <a:r>
              <a:rPr lang="ko-KR" altLang="en-US" sz="1200" b="1" dirty="0" smtClean="0">
                <a:solidFill>
                  <a:srgbClr val="144698"/>
                </a:solidFill>
                <a:latin typeface="+mn-ea"/>
                <a:ea typeface="+mn-ea"/>
              </a:rPr>
              <a:t>입 모양으로 </a:t>
            </a:r>
            <a:r>
              <a:rPr lang="ko-KR" altLang="en-US" sz="1200" b="1" dirty="0">
                <a:solidFill>
                  <a:srgbClr val="144698"/>
                </a:solidFill>
                <a:latin typeface="+mn-ea"/>
                <a:ea typeface="+mn-ea"/>
              </a:rPr>
              <a:t>이야기한다</a:t>
            </a:r>
            <a:r>
              <a:rPr lang="en-US" altLang="ko-KR" sz="1200" b="1" dirty="0" smtClean="0">
                <a:solidFill>
                  <a:srgbClr val="144698"/>
                </a:solidFill>
                <a:latin typeface="+mn-ea"/>
                <a:ea typeface="+mn-ea"/>
              </a:rPr>
              <a:t>.</a:t>
            </a:r>
            <a:endParaRPr lang="en-US" altLang="ko-KR" sz="1200" b="1" dirty="0">
              <a:solidFill>
                <a:srgbClr val="144698"/>
              </a:solidFill>
              <a:latin typeface="+mn-ea"/>
              <a:ea typeface="+mn-ea"/>
            </a:endParaRPr>
          </a:p>
          <a:p>
            <a:pPr marL="228600" indent="-228600" algn="l">
              <a:lnSpc>
                <a:spcPct val="204000"/>
              </a:lnSpc>
              <a:buFont typeface="+mj-lt"/>
              <a:buAutoNum type="arabicPeriod"/>
            </a:pPr>
            <a:r>
              <a:rPr lang="ko-KR" altLang="en-US" sz="1200" b="1" dirty="0">
                <a:solidFill>
                  <a:srgbClr val="144698"/>
                </a:solidFill>
                <a:latin typeface="+mn-ea"/>
                <a:ea typeface="+mn-ea"/>
              </a:rPr>
              <a:t>친구들끼리 귓속말을 속삭인다</a:t>
            </a:r>
            <a:r>
              <a:rPr lang="en-US" altLang="ko-KR" sz="1200" b="1" dirty="0" smtClean="0">
                <a:solidFill>
                  <a:srgbClr val="144698"/>
                </a:solidFill>
                <a:latin typeface="+mn-ea"/>
                <a:ea typeface="+mn-ea"/>
              </a:rPr>
              <a:t>.</a:t>
            </a:r>
          </a:p>
          <a:p>
            <a:pPr marL="228600" indent="-228600" algn="l">
              <a:lnSpc>
                <a:spcPct val="204000"/>
              </a:lnSpc>
              <a:buFont typeface="+mj-lt"/>
              <a:buAutoNum type="arabicPeriod"/>
            </a:pPr>
            <a:r>
              <a:rPr lang="ko-KR" altLang="en-US" sz="1200" b="1" dirty="0">
                <a:solidFill>
                  <a:srgbClr val="144698"/>
                </a:solidFill>
                <a:latin typeface="+mn-ea"/>
                <a:ea typeface="+mn-ea"/>
              </a:rPr>
              <a:t>말끝을 흐리지 않고 끝까지 또박또박 이야기한다</a:t>
            </a:r>
            <a:r>
              <a:rPr lang="en-US" altLang="ko-KR" sz="1200" b="1" dirty="0">
                <a:solidFill>
                  <a:srgbClr val="144698"/>
                </a:solidFill>
                <a:latin typeface="+mn-ea"/>
                <a:ea typeface="+mn-ea"/>
              </a:rPr>
              <a:t>.</a:t>
            </a:r>
            <a:endParaRPr lang="en-US" altLang="ko-KR" sz="1200" b="1" dirty="0" smtClean="0">
              <a:solidFill>
                <a:srgbClr val="144698"/>
              </a:solidFill>
              <a:latin typeface="+mn-ea"/>
              <a:ea typeface="+mn-ea"/>
            </a:endParaRPr>
          </a:p>
        </p:txBody>
      </p:sp>
      <p:cxnSp>
        <p:nvCxnSpPr>
          <p:cNvPr id="33" name="직선 연결선 32"/>
          <p:cNvCxnSpPr/>
          <p:nvPr/>
        </p:nvCxnSpPr>
        <p:spPr>
          <a:xfrm>
            <a:off x="1124744" y="6337249"/>
            <a:ext cx="5412274" cy="0"/>
          </a:xfrm>
          <a:prstGeom prst="line">
            <a:avLst/>
          </a:prstGeom>
          <a:ln w="28575"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>
            <a:stCxn id="32" idx="1"/>
          </p:cNvCxnSpPr>
          <p:nvPr/>
        </p:nvCxnSpPr>
        <p:spPr>
          <a:xfrm>
            <a:off x="1124744" y="7068125"/>
            <a:ext cx="5412274" cy="21690"/>
          </a:xfrm>
          <a:prstGeom prst="line">
            <a:avLst/>
          </a:prstGeom>
          <a:ln w="28575"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36"/>
          <p:cNvCxnSpPr/>
          <p:nvPr/>
        </p:nvCxnSpPr>
        <p:spPr>
          <a:xfrm>
            <a:off x="1124744" y="7842381"/>
            <a:ext cx="5412274" cy="0"/>
          </a:xfrm>
          <a:prstGeom prst="line">
            <a:avLst/>
          </a:prstGeom>
          <a:ln w="28575"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연결선 37"/>
          <p:cNvCxnSpPr/>
          <p:nvPr/>
        </p:nvCxnSpPr>
        <p:spPr>
          <a:xfrm>
            <a:off x="6029282" y="5977209"/>
            <a:ext cx="0" cy="2267199"/>
          </a:xfrm>
          <a:prstGeom prst="line">
            <a:avLst/>
          </a:prstGeom>
          <a:ln w="28575"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9619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42" y="211945"/>
            <a:ext cx="698158" cy="74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1"/>
          <p:cNvSpPr txBox="1">
            <a:spLocks/>
          </p:cNvSpPr>
          <p:nvPr/>
        </p:nvSpPr>
        <p:spPr>
          <a:xfrm>
            <a:off x="1043608" y="478945"/>
            <a:ext cx="4464495" cy="37388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400" b="1" dirty="0">
                <a:solidFill>
                  <a:srgbClr val="144698"/>
                </a:solidFill>
              </a:rPr>
              <a:t>우리들의 합창</a:t>
            </a:r>
            <a:r>
              <a:rPr lang="en-US" altLang="ko-KR" sz="1400" b="1" dirty="0">
                <a:solidFill>
                  <a:srgbClr val="144698"/>
                </a:solidFill>
              </a:rPr>
              <a:t>…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3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단계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– 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내용</a:t>
            </a:r>
            <a:r>
              <a:rPr lang="ko-KR" altLang="en-US" sz="1400" b="1" dirty="0">
                <a:solidFill>
                  <a:srgbClr val="144698"/>
                </a:solidFill>
              </a:rPr>
              <a:t> </a:t>
            </a:r>
            <a:endParaRPr lang="en-US" altLang="ko-KR" sz="1400" b="1" dirty="0">
              <a:solidFill>
                <a:srgbClr val="144698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170488" y="8721397"/>
            <a:ext cx="4106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i="1" dirty="0" smtClean="0">
                <a:solidFill>
                  <a:schemeClr val="tx2"/>
                </a:solidFill>
              </a:rPr>
              <a:t>14</a:t>
            </a:r>
          </a:p>
        </p:txBody>
      </p:sp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404" y="8826989"/>
            <a:ext cx="2352084" cy="11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제목 1"/>
          <p:cNvSpPr txBox="1">
            <a:spLocks/>
          </p:cNvSpPr>
          <p:nvPr/>
        </p:nvSpPr>
        <p:spPr>
          <a:xfrm>
            <a:off x="1260146" y="3162125"/>
            <a:ext cx="5057104" cy="969496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희진</a:t>
            </a: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이와 반 </a:t>
            </a:r>
            <a:r>
              <a:rPr lang="ko-KR" alt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친구들</a:t>
            </a: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이 </a:t>
            </a:r>
            <a:endParaRPr lang="en-US" altLang="ko-KR" sz="1400" b="1" dirty="0" smtClean="0">
              <a:solidFill>
                <a:schemeClr val="accent1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400" b="1" dirty="0" smtClean="0">
                <a:solidFill>
                  <a:schemeClr val="accent1"/>
                </a:solidFill>
                <a:latin typeface="+mn-ea"/>
              </a:rPr>
              <a:t>합창대회를 </a:t>
            </a: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잘 마칠 수 </a:t>
            </a:r>
            <a:r>
              <a:rPr lang="ko-KR" altLang="en-US" sz="1400" b="1" dirty="0" smtClean="0">
                <a:solidFill>
                  <a:schemeClr val="accent1"/>
                </a:solidFill>
                <a:latin typeface="+mn-ea"/>
              </a:rPr>
              <a:t>있는 방법을 </a:t>
            </a: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생각해 봅시다</a:t>
            </a:r>
            <a:r>
              <a:rPr lang="en-US" altLang="ko-KR" sz="1400" b="1" dirty="0">
                <a:solidFill>
                  <a:schemeClr val="accent1"/>
                </a:solidFill>
                <a:latin typeface="+mn-ea"/>
              </a:rPr>
              <a:t>. </a:t>
            </a:r>
          </a:p>
        </p:txBody>
      </p:sp>
      <p:grpSp>
        <p:nvGrpSpPr>
          <p:cNvPr id="44" name="그룹 43"/>
          <p:cNvGrpSpPr>
            <a:grpSpLocks noChangeAspect="1"/>
          </p:cNvGrpSpPr>
          <p:nvPr/>
        </p:nvGrpSpPr>
        <p:grpSpPr>
          <a:xfrm>
            <a:off x="633214" y="4788024"/>
            <a:ext cx="806490" cy="806490"/>
            <a:chOff x="1194811" y="1482756"/>
            <a:chExt cx="1152128" cy="1152128"/>
          </a:xfrm>
        </p:grpSpPr>
        <p:sp>
          <p:nvSpPr>
            <p:cNvPr id="45" name="타원 44"/>
            <p:cNvSpPr/>
            <p:nvPr/>
          </p:nvSpPr>
          <p:spPr>
            <a:xfrm>
              <a:off x="1194811" y="1482756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377327" y="1621780"/>
              <a:ext cx="7920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 smtClean="0">
                  <a:solidFill>
                    <a:schemeClr val="bg1"/>
                  </a:solidFill>
                </a:rPr>
                <a:t>1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47" name="제목 1"/>
          <p:cNvSpPr txBox="1">
            <a:spLocks/>
          </p:cNvSpPr>
          <p:nvPr/>
        </p:nvSpPr>
        <p:spPr>
          <a:xfrm>
            <a:off x="1439704" y="4969287"/>
            <a:ext cx="5151376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청각 장애가 있는 </a:t>
            </a:r>
            <a:r>
              <a:rPr lang="ko-KR" altLang="en-US" sz="1600" b="1" dirty="0">
                <a:solidFill>
                  <a:schemeClr val="tx2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희진</a:t>
            </a: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이는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다른 친구들의 말을 어떻게 알아듣나요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? </a:t>
            </a:r>
          </a:p>
        </p:txBody>
      </p:sp>
      <p:sp>
        <p:nvSpPr>
          <p:cNvPr id="50" name="직사각형 49"/>
          <p:cNvSpPr/>
          <p:nvPr/>
        </p:nvSpPr>
        <p:spPr>
          <a:xfrm>
            <a:off x="1545982" y="5531671"/>
            <a:ext cx="4809311" cy="26059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6" name="그룹 15"/>
          <p:cNvGrpSpPr>
            <a:grpSpLocks noChangeAspect="1"/>
          </p:cNvGrpSpPr>
          <p:nvPr/>
        </p:nvGrpSpPr>
        <p:grpSpPr>
          <a:xfrm>
            <a:off x="476672" y="1259632"/>
            <a:ext cx="819965" cy="806490"/>
            <a:chOff x="1024096" y="2564904"/>
            <a:chExt cx="1171378" cy="1152128"/>
          </a:xfrm>
        </p:grpSpPr>
        <p:sp>
          <p:nvSpPr>
            <p:cNvPr id="17" name="타원 16"/>
            <p:cNvSpPr/>
            <p:nvPr/>
          </p:nvSpPr>
          <p:spPr>
            <a:xfrm>
              <a:off x="1024096" y="2564904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043346" y="2877455"/>
              <a:ext cx="1152128" cy="5715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000" b="1" dirty="0" smtClean="0">
                  <a:solidFill>
                    <a:schemeClr val="tx2"/>
                  </a:solidFill>
                </a:rPr>
                <a:t>희진</a:t>
              </a:r>
              <a:endParaRPr lang="ko-KR" altLang="en-US" sz="2000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19" name="제목 1"/>
          <p:cNvSpPr txBox="1">
            <a:spLocks/>
          </p:cNvSpPr>
          <p:nvPr/>
        </p:nvSpPr>
        <p:spPr>
          <a:xfrm>
            <a:off x="1101298" y="1533441"/>
            <a:ext cx="5188358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이는 소리를 </a:t>
            </a: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듣는 데 어려움이 있는</a:t>
            </a: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 청각장애 친구이지만</a:t>
            </a:r>
            <a:r>
              <a:rPr lang="en-US" altLang="ko-KR" sz="1200" b="1" dirty="0" smtClean="0">
                <a:solidFill>
                  <a:schemeClr val="tx2"/>
                </a:solidFill>
                <a:latin typeface="+mn-ea"/>
              </a:rPr>
              <a:t> </a:t>
            </a:r>
            <a:endParaRPr lang="en-US" altLang="ko-KR" sz="1200" b="1" dirty="0">
              <a:solidFill>
                <a:schemeClr val="tx2"/>
              </a:solidFill>
              <a:latin typeface="+mn-ea"/>
            </a:endParaRPr>
          </a:p>
        </p:txBody>
      </p:sp>
      <p:sp>
        <p:nvSpPr>
          <p:cNvPr id="20" name="제목 1"/>
          <p:cNvSpPr txBox="1">
            <a:spLocks/>
          </p:cNvSpPr>
          <p:nvPr/>
        </p:nvSpPr>
        <p:spPr>
          <a:xfrm>
            <a:off x="1260146" y="1792555"/>
            <a:ext cx="5409214" cy="1200329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다른 사람의 </a:t>
            </a:r>
            <a:r>
              <a:rPr lang="ko-KR" altLang="en-US" sz="1200" b="1" dirty="0" err="1" smtClean="0">
                <a:solidFill>
                  <a:schemeClr val="tx2"/>
                </a:solidFill>
                <a:latin typeface="+mn-ea"/>
              </a:rPr>
              <a:t>입모양을</a:t>
            </a: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 보고 대화를 할 수 있습니다</a:t>
            </a:r>
            <a:r>
              <a:rPr lang="en-US" altLang="ko-KR" sz="1200" b="1" dirty="0" smtClean="0">
                <a:solidFill>
                  <a:schemeClr val="tx2"/>
                </a:solidFill>
                <a:latin typeface="+mn-ea"/>
              </a:rPr>
              <a:t>. </a:t>
            </a:r>
          </a:p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합창대회 연습 날</a:t>
            </a:r>
            <a:r>
              <a:rPr lang="en-US" altLang="ko-KR" sz="1200" b="1" dirty="0" smtClean="0">
                <a:solidFill>
                  <a:schemeClr val="tx2"/>
                </a:solidFill>
                <a:latin typeface="+mn-ea"/>
              </a:rPr>
              <a:t>, </a:t>
            </a: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박자와 음정을 맞추기 힘든 희진이의 합창연습은 </a:t>
            </a:r>
            <a:endParaRPr lang="en-US" altLang="ko-KR" sz="1200" b="1" dirty="0" smtClean="0">
              <a:solidFill>
                <a:schemeClr val="tx2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어렵기만 하고 그런 희진이를 바라보는 친구들 역시 </a:t>
            </a:r>
            <a:endParaRPr lang="en-US" altLang="ko-KR" sz="1200" b="1" dirty="0" smtClean="0">
              <a:solidFill>
                <a:schemeClr val="tx2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어떻게 해야 할지 고민하게 됩니다</a:t>
            </a:r>
            <a:r>
              <a:rPr lang="en-US" altLang="ko-KR" sz="1200" b="1" dirty="0" smtClean="0">
                <a:solidFill>
                  <a:schemeClr val="tx2"/>
                </a:solidFill>
                <a:latin typeface="+mn-ea"/>
              </a:rPr>
              <a:t>. </a:t>
            </a:r>
            <a:endParaRPr lang="en-US" altLang="ko-KR" sz="1200" b="1" dirty="0">
              <a:solidFill>
                <a:schemeClr val="tx2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17537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42" y="211945"/>
            <a:ext cx="698158" cy="74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1"/>
          <p:cNvSpPr txBox="1">
            <a:spLocks/>
          </p:cNvSpPr>
          <p:nvPr/>
        </p:nvSpPr>
        <p:spPr>
          <a:xfrm>
            <a:off x="1043608" y="478945"/>
            <a:ext cx="4464495" cy="37388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400" b="1" dirty="0">
                <a:solidFill>
                  <a:srgbClr val="144698"/>
                </a:solidFill>
              </a:rPr>
              <a:t>우리들의 합창</a:t>
            </a:r>
            <a:r>
              <a:rPr lang="en-US" altLang="ko-KR" sz="1400" b="1" dirty="0">
                <a:solidFill>
                  <a:srgbClr val="144698"/>
                </a:solidFill>
              </a:rPr>
              <a:t>…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3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단계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– 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내용</a:t>
            </a:r>
            <a:r>
              <a:rPr lang="ko-KR" altLang="en-US" sz="1400" b="1" dirty="0">
                <a:solidFill>
                  <a:srgbClr val="144698"/>
                </a:solidFill>
              </a:rPr>
              <a:t> </a:t>
            </a:r>
            <a:endParaRPr lang="en-US" altLang="ko-KR" sz="1400" b="1" dirty="0">
              <a:solidFill>
                <a:srgbClr val="144698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170488" y="8721397"/>
            <a:ext cx="4106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i="1" dirty="0" smtClean="0">
                <a:solidFill>
                  <a:schemeClr val="tx2"/>
                </a:solidFill>
              </a:rPr>
              <a:t>15</a:t>
            </a:r>
            <a:endParaRPr lang="ko-KR" altLang="en-US" sz="1200" b="1" i="1" dirty="0">
              <a:solidFill>
                <a:schemeClr val="tx2"/>
              </a:solidFill>
            </a:endParaRPr>
          </a:p>
        </p:txBody>
      </p:sp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404" y="8826989"/>
            <a:ext cx="2352084" cy="11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" name="그룹 15"/>
          <p:cNvGrpSpPr>
            <a:grpSpLocks noChangeAspect="1"/>
          </p:cNvGrpSpPr>
          <p:nvPr/>
        </p:nvGrpSpPr>
        <p:grpSpPr>
          <a:xfrm>
            <a:off x="633214" y="1438409"/>
            <a:ext cx="806490" cy="806490"/>
            <a:chOff x="1194811" y="1482756"/>
            <a:chExt cx="1152128" cy="1152128"/>
          </a:xfrm>
        </p:grpSpPr>
        <p:sp>
          <p:nvSpPr>
            <p:cNvPr id="17" name="타원 16"/>
            <p:cNvSpPr/>
            <p:nvPr/>
          </p:nvSpPr>
          <p:spPr>
            <a:xfrm>
              <a:off x="1194811" y="1482756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377327" y="1621780"/>
              <a:ext cx="7920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bg1"/>
                  </a:solidFill>
                </a:rPr>
                <a:t>2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9" name="제목 1"/>
          <p:cNvSpPr txBox="1">
            <a:spLocks/>
          </p:cNvSpPr>
          <p:nvPr/>
        </p:nvSpPr>
        <p:spPr>
          <a:xfrm>
            <a:off x="1532453" y="1619672"/>
            <a:ext cx="5151376" cy="738664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600" b="1" dirty="0">
                <a:solidFill>
                  <a:schemeClr val="tx2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희진</a:t>
            </a: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이의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의사소통 방법을 사용하여 친구들과 대화를 해 봅시다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</a:t>
            </a:r>
          </a:p>
          <a:p>
            <a:pPr algn="l">
              <a:lnSpc>
                <a:spcPct val="150000"/>
              </a:lnSpc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소리를 내지 않고 서로의 입 모양을 보고 상대의 말을 맞혀 봅시다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</a:t>
            </a:r>
          </a:p>
        </p:txBody>
      </p:sp>
      <p:grpSp>
        <p:nvGrpSpPr>
          <p:cNvPr id="24" name="그룹 23"/>
          <p:cNvGrpSpPr>
            <a:grpSpLocks noChangeAspect="1"/>
          </p:cNvGrpSpPr>
          <p:nvPr/>
        </p:nvGrpSpPr>
        <p:grpSpPr>
          <a:xfrm>
            <a:off x="633214" y="4903838"/>
            <a:ext cx="806490" cy="806490"/>
            <a:chOff x="1194811" y="1482756"/>
            <a:chExt cx="1152128" cy="1152128"/>
          </a:xfrm>
        </p:grpSpPr>
        <p:sp>
          <p:nvSpPr>
            <p:cNvPr id="25" name="타원 24"/>
            <p:cNvSpPr/>
            <p:nvPr/>
          </p:nvSpPr>
          <p:spPr>
            <a:xfrm>
              <a:off x="1194811" y="1482756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377327" y="1621780"/>
              <a:ext cx="7920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 smtClean="0">
                  <a:solidFill>
                    <a:schemeClr val="bg1"/>
                  </a:solidFill>
                </a:rPr>
                <a:t>3</a:t>
              </a:r>
            </a:p>
          </p:txBody>
        </p:sp>
      </p:grpSp>
      <p:sp>
        <p:nvSpPr>
          <p:cNvPr id="27" name="제목 1"/>
          <p:cNvSpPr txBox="1">
            <a:spLocks/>
          </p:cNvSpPr>
          <p:nvPr/>
        </p:nvSpPr>
        <p:spPr>
          <a:xfrm>
            <a:off x="1486596" y="5085101"/>
            <a:ext cx="5151376" cy="333617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 err="1">
                <a:solidFill>
                  <a:schemeClr val="tx2"/>
                </a:solidFill>
                <a:latin typeface="+mn-ea"/>
              </a:rPr>
              <a:t>입모양을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 보고 대화할 때 어떤 어려운 점이 있었나요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? 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1556792" y="5508104"/>
            <a:ext cx="4809311" cy="26642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오른쪽 화살표 28"/>
          <p:cNvSpPr/>
          <p:nvPr/>
        </p:nvSpPr>
        <p:spPr>
          <a:xfrm>
            <a:off x="3776689" y="3075155"/>
            <a:ext cx="348601" cy="106428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/>
          </a:p>
        </p:txBody>
      </p:sp>
      <p:sp>
        <p:nvSpPr>
          <p:cNvPr id="33" name="직사각형 32"/>
          <p:cNvSpPr/>
          <p:nvPr/>
        </p:nvSpPr>
        <p:spPr>
          <a:xfrm>
            <a:off x="1571997" y="3872638"/>
            <a:ext cx="2078704" cy="9027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1866523" y="3944720"/>
            <a:ext cx="14896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>
                <a:solidFill>
                  <a:srgbClr val="144698"/>
                </a:solidFill>
              </a:rPr>
              <a:t>친구가 한 말</a:t>
            </a:r>
            <a:endParaRPr lang="en-US" altLang="ko-KR" sz="1200" b="1" dirty="0" smtClean="0">
              <a:solidFill>
                <a:srgbClr val="144698"/>
              </a:solidFill>
            </a:endParaRPr>
          </a:p>
        </p:txBody>
      </p:sp>
      <p:cxnSp>
        <p:nvCxnSpPr>
          <p:cNvPr id="35" name="직선 연결선 34"/>
          <p:cNvCxnSpPr/>
          <p:nvPr/>
        </p:nvCxnSpPr>
        <p:spPr>
          <a:xfrm>
            <a:off x="1571997" y="4315859"/>
            <a:ext cx="2078704" cy="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오른쪽 화살표 35"/>
          <p:cNvSpPr/>
          <p:nvPr/>
        </p:nvSpPr>
        <p:spPr>
          <a:xfrm>
            <a:off x="3795345" y="4250923"/>
            <a:ext cx="348601" cy="106428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/>
          </a:p>
        </p:txBody>
      </p:sp>
      <p:sp>
        <p:nvSpPr>
          <p:cNvPr id="40" name="직사각형 39"/>
          <p:cNvSpPr/>
          <p:nvPr/>
        </p:nvSpPr>
        <p:spPr>
          <a:xfrm>
            <a:off x="1571997" y="2649979"/>
            <a:ext cx="2078704" cy="9027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1752205" y="2722061"/>
            <a:ext cx="17182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>
                <a:solidFill>
                  <a:srgbClr val="144698"/>
                </a:solidFill>
              </a:rPr>
              <a:t>내가 친구에게 한 말</a:t>
            </a:r>
            <a:endParaRPr lang="en-US" altLang="ko-KR" sz="1200" b="1" dirty="0">
              <a:solidFill>
                <a:srgbClr val="144698"/>
              </a:solidFill>
            </a:endParaRPr>
          </a:p>
        </p:txBody>
      </p:sp>
      <p:cxnSp>
        <p:nvCxnSpPr>
          <p:cNvPr id="42" name="직선 연결선 41"/>
          <p:cNvCxnSpPr/>
          <p:nvPr/>
        </p:nvCxnSpPr>
        <p:spPr>
          <a:xfrm>
            <a:off x="1571997" y="3128369"/>
            <a:ext cx="2078704" cy="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직사각형 42"/>
          <p:cNvSpPr/>
          <p:nvPr/>
        </p:nvSpPr>
        <p:spPr>
          <a:xfrm>
            <a:off x="4290901" y="3850443"/>
            <a:ext cx="2078704" cy="9027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4585427" y="3922525"/>
            <a:ext cx="14896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>
                <a:solidFill>
                  <a:srgbClr val="144698"/>
                </a:solidFill>
              </a:rPr>
              <a:t>내가 알아들은 말</a:t>
            </a:r>
            <a:endParaRPr lang="en-US" altLang="ko-KR" sz="1200" b="1" dirty="0">
              <a:solidFill>
                <a:srgbClr val="144698"/>
              </a:solidFill>
            </a:endParaRPr>
          </a:p>
        </p:txBody>
      </p:sp>
      <p:cxnSp>
        <p:nvCxnSpPr>
          <p:cNvPr id="45" name="직선 연결선 44"/>
          <p:cNvCxnSpPr/>
          <p:nvPr/>
        </p:nvCxnSpPr>
        <p:spPr>
          <a:xfrm>
            <a:off x="4290901" y="4293664"/>
            <a:ext cx="2078704" cy="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직사각형 45"/>
          <p:cNvSpPr/>
          <p:nvPr/>
        </p:nvSpPr>
        <p:spPr>
          <a:xfrm>
            <a:off x="4290901" y="2627784"/>
            <a:ext cx="2078704" cy="9027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4471109" y="2699866"/>
            <a:ext cx="17182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>
                <a:solidFill>
                  <a:srgbClr val="144698"/>
                </a:solidFill>
              </a:rPr>
              <a:t>친구가 알아들은 말</a:t>
            </a:r>
            <a:endParaRPr lang="en-US" altLang="ko-KR" sz="1200" b="1" dirty="0">
              <a:solidFill>
                <a:srgbClr val="144698"/>
              </a:solidFill>
            </a:endParaRPr>
          </a:p>
        </p:txBody>
      </p:sp>
      <p:cxnSp>
        <p:nvCxnSpPr>
          <p:cNvPr id="50" name="직선 연결선 49"/>
          <p:cNvCxnSpPr/>
          <p:nvPr/>
        </p:nvCxnSpPr>
        <p:spPr>
          <a:xfrm>
            <a:off x="4290901" y="3106174"/>
            <a:ext cx="2078704" cy="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893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42" y="211945"/>
            <a:ext cx="698158" cy="74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1"/>
          <p:cNvSpPr txBox="1">
            <a:spLocks/>
          </p:cNvSpPr>
          <p:nvPr/>
        </p:nvSpPr>
        <p:spPr>
          <a:xfrm>
            <a:off x="1043608" y="478945"/>
            <a:ext cx="4464495" cy="415498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400" b="1" dirty="0">
                <a:solidFill>
                  <a:srgbClr val="144698"/>
                </a:solidFill>
              </a:rPr>
              <a:t>우리들의 합창</a:t>
            </a:r>
            <a:r>
              <a:rPr lang="en-US" altLang="ko-KR" sz="1400" b="1" dirty="0">
                <a:solidFill>
                  <a:srgbClr val="144698"/>
                </a:solidFill>
              </a:rPr>
              <a:t>…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3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단계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– </a:t>
            </a:r>
            <a:r>
              <a:rPr lang="ko-KR" altLang="en-US" sz="1400" b="1" dirty="0" smtClean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적용</a:t>
            </a:r>
            <a:r>
              <a:rPr lang="ko-KR" altLang="en-US" sz="1400" b="1" dirty="0" smtClean="0">
                <a:solidFill>
                  <a:srgbClr val="144698"/>
                </a:solidFill>
              </a:rPr>
              <a:t> </a:t>
            </a:r>
            <a:endParaRPr lang="en-US" altLang="ko-KR" sz="1400" b="1" dirty="0">
              <a:solidFill>
                <a:srgbClr val="144698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170488" y="8721397"/>
            <a:ext cx="4106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i="1" dirty="0" smtClean="0">
                <a:solidFill>
                  <a:schemeClr val="tx2"/>
                </a:solidFill>
              </a:rPr>
              <a:t>16</a:t>
            </a:r>
          </a:p>
        </p:txBody>
      </p:sp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404" y="8826989"/>
            <a:ext cx="2352084" cy="11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" name="그룹 15"/>
          <p:cNvGrpSpPr>
            <a:grpSpLocks noChangeAspect="1"/>
          </p:cNvGrpSpPr>
          <p:nvPr/>
        </p:nvGrpSpPr>
        <p:grpSpPr>
          <a:xfrm>
            <a:off x="633214" y="1331640"/>
            <a:ext cx="806490" cy="806490"/>
            <a:chOff x="1194811" y="1482756"/>
            <a:chExt cx="1152128" cy="1152128"/>
          </a:xfrm>
        </p:grpSpPr>
        <p:sp>
          <p:nvSpPr>
            <p:cNvPr id="17" name="타원 16"/>
            <p:cNvSpPr/>
            <p:nvPr/>
          </p:nvSpPr>
          <p:spPr>
            <a:xfrm>
              <a:off x="1194811" y="1482756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377327" y="1621780"/>
              <a:ext cx="7920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bg1"/>
                  </a:solidFill>
                </a:rPr>
                <a:t>1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9" name="제목 1"/>
          <p:cNvSpPr txBox="1">
            <a:spLocks/>
          </p:cNvSpPr>
          <p:nvPr/>
        </p:nvSpPr>
        <p:spPr>
          <a:xfrm>
            <a:off x="1545982" y="1501389"/>
            <a:ext cx="5151376" cy="610616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듣는 것이 어려운 친구의 입 모양을 보고 대화 할 때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, </a:t>
            </a:r>
            <a:endParaRPr lang="en-US" altLang="ko-KR" sz="1200" b="1" dirty="0" smtClean="0">
              <a:solidFill>
                <a:schemeClr val="tx2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어떻게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해야 할까요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?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바르게 행동한 친구에게 ○표 해주세요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</a:t>
            </a:r>
          </a:p>
        </p:txBody>
      </p:sp>
      <p:grpSp>
        <p:nvGrpSpPr>
          <p:cNvPr id="24" name="그룹 23"/>
          <p:cNvGrpSpPr>
            <a:grpSpLocks noChangeAspect="1"/>
          </p:cNvGrpSpPr>
          <p:nvPr/>
        </p:nvGrpSpPr>
        <p:grpSpPr>
          <a:xfrm>
            <a:off x="633214" y="5750611"/>
            <a:ext cx="806490" cy="806490"/>
            <a:chOff x="1194811" y="1482756"/>
            <a:chExt cx="1152128" cy="1152128"/>
          </a:xfrm>
        </p:grpSpPr>
        <p:sp>
          <p:nvSpPr>
            <p:cNvPr id="25" name="타원 24"/>
            <p:cNvSpPr/>
            <p:nvPr/>
          </p:nvSpPr>
          <p:spPr>
            <a:xfrm>
              <a:off x="1194811" y="1482756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377327" y="1621780"/>
              <a:ext cx="7920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 smtClean="0">
                  <a:solidFill>
                    <a:schemeClr val="bg1"/>
                  </a:solidFill>
                </a:rPr>
                <a:t>2</a:t>
              </a:r>
            </a:p>
          </p:txBody>
        </p:sp>
      </p:grpSp>
      <p:sp>
        <p:nvSpPr>
          <p:cNvPr id="27" name="제목 1"/>
          <p:cNvSpPr txBox="1">
            <a:spLocks/>
          </p:cNvSpPr>
          <p:nvPr/>
        </p:nvSpPr>
        <p:spPr>
          <a:xfrm>
            <a:off x="1439704" y="5931874"/>
            <a:ext cx="5151376" cy="610616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청각 장애 학생은 구화와 수화로 의사소통을 합니다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 </a:t>
            </a:r>
            <a:endParaRPr lang="en-US" altLang="ko-KR" sz="1200" b="1" dirty="0" smtClean="0">
              <a:solidFill>
                <a:schemeClr val="tx2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구화와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수화를 알아봅시다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</a:t>
            </a:r>
          </a:p>
        </p:txBody>
      </p:sp>
      <p:sp>
        <p:nvSpPr>
          <p:cNvPr id="34" name="직사각형 33"/>
          <p:cNvSpPr/>
          <p:nvPr/>
        </p:nvSpPr>
        <p:spPr>
          <a:xfrm>
            <a:off x="1052735" y="2398001"/>
            <a:ext cx="5558591" cy="3020610"/>
          </a:xfrm>
          <a:prstGeom prst="rect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8" name="제목 1"/>
          <p:cNvSpPr txBox="1">
            <a:spLocks/>
          </p:cNvSpPr>
          <p:nvPr/>
        </p:nvSpPr>
        <p:spPr>
          <a:xfrm>
            <a:off x="1052736" y="2312633"/>
            <a:ext cx="5184576" cy="3105978"/>
          </a:xfrm>
          <a:prstGeom prst="rect">
            <a:avLst/>
          </a:prstGeom>
          <a:ln>
            <a:noFill/>
            <a:prstDash val="solid"/>
          </a:ln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600" indent="-228600" algn="l">
              <a:lnSpc>
                <a:spcPct val="204000"/>
              </a:lnSpc>
              <a:buFont typeface="+mj-lt"/>
              <a:buAutoNum type="arabicPeriod"/>
            </a:pPr>
            <a:r>
              <a:rPr lang="ko-KR" altLang="en-US" sz="1200" b="1" dirty="0">
                <a:solidFill>
                  <a:srgbClr val="144698"/>
                </a:solidFill>
                <a:latin typeface="+mn-ea"/>
                <a:ea typeface="+mn-ea"/>
              </a:rPr>
              <a:t>청각장애 친구에게 입 모양을 볼 수 있도록 얼굴을 보고 대화를 한다</a:t>
            </a:r>
            <a:r>
              <a:rPr lang="en-US" altLang="ko-KR" sz="1200" b="1" dirty="0" smtClean="0">
                <a:solidFill>
                  <a:srgbClr val="144698"/>
                </a:solidFill>
                <a:latin typeface="+mn-ea"/>
                <a:ea typeface="+mn-ea"/>
              </a:rPr>
              <a:t>.</a:t>
            </a:r>
          </a:p>
          <a:p>
            <a:pPr marL="228600" indent="-228600" algn="l">
              <a:lnSpc>
                <a:spcPct val="204000"/>
              </a:lnSpc>
              <a:buFont typeface="+mj-lt"/>
              <a:buAutoNum type="arabicPeriod"/>
            </a:pPr>
            <a:r>
              <a:rPr lang="ko-KR" altLang="en-US" sz="1200" b="1" dirty="0">
                <a:solidFill>
                  <a:srgbClr val="144698"/>
                </a:solidFill>
                <a:latin typeface="+mn-ea"/>
                <a:ea typeface="+mn-ea"/>
              </a:rPr>
              <a:t>듣는 것이 어려운 친구가 입 모양을 볼 수 없게 뒤에서 이야기한다</a:t>
            </a:r>
            <a:r>
              <a:rPr lang="en-US" altLang="ko-KR" sz="1200" b="1" dirty="0" smtClean="0">
                <a:solidFill>
                  <a:srgbClr val="144698"/>
                </a:solidFill>
                <a:latin typeface="+mn-ea"/>
                <a:ea typeface="+mn-ea"/>
              </a:rPr>
              <a:t>.</a:t>
            </a:r>
          </a:p>
          <a:p>
            <a:pPr marL="228600" indent="-228600" algn="l">
              <a:lnSpc>
                <a:spcPct val="204000"/>
              </a:lnSpc>
              <a:buFont typeface="+mj-lt"/>
              <a:buAutoNum type="arabicPeriod"/>
            </a:pPr>
            <a:r>
              <a:rPr lang="ko-KR" altLang="en-US" sz="1200" b="1" dirty="0" err="1">
                <a:solidFill>
                  <a:srgbClr val="144698"/>
                </a:solidFill>
                <a:latin typeface="+mn-ea"/>
                <a:ea typeface="+mn-ea"/>
              </a:rPr>
              <a:t>인공와우나</a:t>
            </a:r>
            <a:r>
              <a:rPr lang="ko-KR" altLang="en-US" sz="1200" b="1" dirty="0">
                <a:solidFill>
                  <a:srgbClr val="144698"/>
                </a:solidFill>
                <a:latin typeface="+mn-ea"/>
                <a:ea typeface="+mn-ea"/>
              </a:rPr>
              <a:t> 보청기를 착용하고 있는 친구들의 머리나 귀를 조심한다</a:t>
            </a:r>
            <a:r>
              <a:rPr lang="en-US" altLang="ko-KR" sz="1200" b="1" dirty="0" smtClean="0">
                <a:solidFill>
                  <a:srgbClr val="144698"/>
                </a:solidFill>
                <a:latin typeface="+mn-ea"/>
                <a:ea typeface="+mn-ea"/>
              </a:rPr>
              <a:t>.</a:t>
            </a:r>
          </a:p>
          <a:p>
            <a:pPr marL="228600" indent="-228600" algn="l">
              <a:lnSpc>
                <a:spcPct val="204000"/>
              </a:lnSpc>
              <a:buFont typeface="+mj-lt"/>
              <a:buAutoNum type="arabicPeriod"/>
            </a:pPr>
            <a:r>
              <a:rPr lang="ko-KR" altLang="en-US" sz="1200" b="1" dirty="0">
                <a:solidFill>
                  <a:srgbClr val="144698"/>
                </a:solidFill>
                <a:latin typeface="+mn-ea"/>
                <a:ea typeface="+mn-ea"/>
              </a:rPr>
              <a:t>입 모양을 적당히 크게 약간 느리게 바른 입 모양으로 이야기한다</a:t>
            </a:r>
            <a:r>
              <a:rPr lang="en-US" altLang="ko-KR" sz="1200" b="1" dirty="0" smtClean="0">
                <a:solidFill>
                  <a:srgbClr val="144698"/>
                </a:solidFill>
                <a:latin typeface="+mn-ea"/>
                <a:ea typeface="+mn-ea"/>
              </a:rPr>
              <a:t>.</a:t>
            </a:r>
          </a:p>
          <a:p>
            <a:pPr marL="228600" indent="-228600" algn="l">
              <a:lnSpc>
                <a:spcPct val="204000"/>
              </a:lnSpc>
              <a:buFont typeface="+mj-lt"/>
              <a:buAutoNum type="arabicPeriod"/>
            </a:pPr>
            <a:r>
              <a:rPr lang="ko-KR" altLang="en-US" sz="1200" b="1" dirty="0">
                <a:solidFill>
                  <a:srgbClr val="144698"/>
                </a:solidFill>
                <a:latin typeface="+mn-ea"/>
                <a:ea typeface="+mn-ea"/>
              </a:rPr>
              <a:t>친구들끼리 귓속말을 속삭인다</a:t>
            </a:r>
            <a:r>
              <a:rPr lang="en-US" altLang="ko-KR" sz="1200" b="1" dirty="0" smtClean="0">
                <a:solidFill>
                  <a:srgbClr val="144698"/>
                </a:solidFill>
                <a:latin typeface="+mn-ea"/>
                <a:ea typeface="+mn-ea"/>
              </a:rPr>
              <a:t>.</a:t>
            </a:r>
          </a:p>
          <a:p>
            <a:pPr marL="228600" indent="-228600" algn="l">
              <a:lnSpc>
                <a:spcPct val="204000"/>
              </a:lnSpc>
              <a:buFont typeface="+mj-lt"/>
              <a:buAutoNum type="arabicPeriod"/>
            </a:pPr>
            <a:r>
              <a:rPr lang="ko-KR" altLang="en-US" sz="1200" b="1" dirty="0">
                <a:solidFill>
                  <a:srgbClr val="144698"/>
                </a:solidFill>
                <a:latin typeface="+mn-ea"/>
                <a:ea typeface="+mn-ea"/>
              </a:rPr>
              <a:t>말끝을 흐리지 않고 끝까지 또박또박 이야기한다</a:t>
            </a:r>
            <a:r>
              <a:rPr lang="en-US" altLang="ko-KR" sz="1200" b="1" dirty="0" smtClean="0">
                <a:solidFill>
                  <a:srgbClr val="144698"/>
                </a:solidFill>
                <a:latin typeface="+mn-ea"/>
                <a:ea typeface="+mn-ea"/>
              </a:rPr>
              <a:t>.</a:t>
            </a:r>
          </a:p>
          <a:p>
            <a:pPr marL="228600" indent="-228600" algn="l">
              <a:lnSpc>
                <a:spcPct val="204000"/>
              </a:lnSpc>
              <a:buFont typeface="+mj-lt"/>
              <a:buAutoNum type="arabicPeriod"/>
            </a:pPr>
            <a:r>
              <a:rPr lang="ko-KR" altLang="en-US" sz="1200" b="1" dirty="0">
                <a:solidFill>
                  <a:srgbClr val="144698"/>
                </a:solidFill>
                <a:latin typeface="+mn-ea"/>
                <a:ea typeface="+mn-ea"/>
              </a:rPr>
              <a:t>같이 영화를 볼 때는 자막이 있는 영화를 선택해서 본다</a:t>
            </a:r>
            <a:r>
              <a:rPr lang="en-US" altLang="ko-KR" sz="1200" b="1" dirty="0" smtClean="0">
                <a:solidFill>
                  <a:srgbClr val="144698"/>
                </a:solidFill>
                <a:latin typeface="+mn-ea"/>
                <a:ea typeface="+mn-ea"/>
              </a:rPr>
              <a:t>.</a:t>
            </a:r>
          </a:p>
          <a:p>
            <a:pPr marL="228600" indent="-228600" algn="l">
              <a:lnSpc>
                <a:spcPct val="204000"/>
              </a:lnSpc>
              <a:buFont typeface="+mj-lt"/>
              <a:buAutoNum type="arabicPeriod"/>
            </a:pPr>
            <a:r>
              <a:rPr lang="ko-KR" altLang="en-US" sz="1200" b="1" dirty="0">
                <a:solidFill>
                  <a:srgbClr val="144698"/>
                </a:solidFill>
                <a:latin typeface="+mn-ea"/>
                <a:ea typeface="+mn-ea"/>
              </a:rPr>
              <a:t>친구들끼리 대화할 때 청각장애 친구에게 간략하게 설명해준다</a:t>
            </a:r>
            <a:r>
              <a:rPr lang="en-US" altLang="ko-KR" sz="1200" b="1" dirty="0">
                <a:solidFill>
                  <a:srgbClr val="144698"/>
                </a:solidFill>
                <a:latin typeface="+mn-ea"/>
                <a:ea typeface="+mn-ea"/>
              </a:rPr>
              <a:t>.</a:t>
            </a:r>
            <a:endParaRPr lang="en-US" altLang="ko-KR" sz="1200" b="1" dirty="0" smtClean="0">
              <a:solidFill>
                <a:srgbClr val="144698"/>
              </a:solidFill>
              <a:latin typeface="+mn-ea"/>
              <a:ea typeface="+mn-ea"/>
            </a:endParaRPr>
          </a:p>
        </p:txBody>
      </p:sp>
      <p:cxnSp>
        <p:nvCxnSpPr>
          <p:cNvPr id="40" name="직선 연결선 39"/>
          <p:cNvCxnSpPr/>
          <p:nvPr/>
        </p:nvCxnSpPr>
        <p:spPr>
          <a:xfrm>
            <a:off x="1052736" y="2758041"/>
            <a:ext cx="5570973" cy="0"/>
          </a:xfrm>
          <a:prstGeom prst="line">
            <a:avLst/>
          </a:prstGeom>
          <a:ln w="28575"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연결선 44"/>
          <p:cNvCxnSpPr/>
          <p:nvPr/>
        </p:nvCxnSpPr>
        <p:spPr>
          <a:xfrm>
            <a:off x="1052736" y="3510607"/>
            <a:ext cx="5558591" cy="0"/>
          </a:xfrm>
          <a:prstGeom prst="line">
            <a:avLst/>
          </a:prstGeom>
          <a:ln w="28575"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46"/>
          <p:cNvCxnSpPr/>
          <p:nvPr/>
        </p:nvCxnSpPr>
        <p:spPr>
          <a:xfrm>
            <a:off x="1052736" y="4263173"/>
            <a:ext cx="5558591" cy="0"/>
          </a:xfrm>
          <a:prstGeom prst="line">
            <a:avLst/>
          </a:prstGeom>
          <a:ln w="28575"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연결선 49"/>
          <p:cNvCxnSpPr/>
          <p:nvPr/>
        </p:nvCxnSpPr>
        <p:spPr>
          <a:xfrm>
            <a:off x="6103591" y="2398001"/>
            <a:ext cx="0" cy="3020610"/>
          </a:xfrm>
          <a:prstGeom prst="line">
            <a:avLst/>
          </a:prstGeom>
          <a:ln w="28575">
            <a:solidFill>
              <a:schemeClr val="tx2">
                <a:lumMod val="40000"/>
                <a:lumOff val="6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연결선 51"/>
          <p:cNvCxnSpPr/>
          <p:nvPr/>
        </p:nvCxnSpPr>
        <p:spPr>
          <a:xfrm>
            <a:off x="1052736" y="5041483"/>
            <a:ext cx="5554911" cy="0"/>
          </a:xfrm>
          <a:prstGeom prst="line">
            <a:avLst/>
          </a:prstGeom>
          <a:ln w="28575"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오른쪽 화살표 52"/>
          <p:cNvSpPr/>
          <p:nvPr/>
        </p:nvSpPr>
        <p:spPr>
          <a:xfrm flipH="1">
            <a:off x="2300317" y="6989886"/>
            <a:ext cx="337445" cy="137933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54" name="직사각형 53"/>
          <p:cNvSpPr/>
          <p:nvPr/>
        </p:nvSpPr>
        <p:spPr>
          <a:xfrm>
            <a:off x="2711016" y="6836282"/>
            <a:ext cx="3789212" cy="4451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2711016" y="6928047"/>
            <a:ext cx="37892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>
                <a:solidFill>
                  <a:srgbClr val="144698"/>
                </a:solidFill>
              </a:rPr>
              <a:t>약속을 정하고 손으로 표현하는 동작으로 </a:t>
            </a:r>
            <a:r>
              <a:rPr lang="ko-KR" altLang="en-US" sz="1100" b="1" dirty="0" smtClean="0">
                <a:solidFill>
                  <a:srgbClr val="144698"/>
                </a:solidFill>
              </a:rPr>
              <a:t>의사소통 해요</a:t>
            </a:r>
            <a:r>
              <a:rPr lang="en-US" altLang="ko-KR" sz="1100" b="1" dirty="0">
                <a:solidFill>
                  <a:srgbClr val="144698"/>
                </a:solidFill>
              </a:rPr>
              <a:t>.</a:t>
            </a:r>
            <a:endParaRPr lang="en-US" altLang="ko-KR" sz="1100" b="1" dirty="0" smtClean="0">
              <a:solidFill>
                <a:srgbClr val="144698"/>
              </a:solidFill>
            </a:endParaRPr>
          </a:p>
        </p:txBody>
      </p:sp>
      <p:sp>
        <p:nvSpPr>
          <p:cNvPr id="56" name="직사각형 55"/>
          <p:cNvSpPr/>
          <p:nvPr/>
        </p:nvSpPr>
        <p:spPr>
          <a:xfrm>
            <a:off x="1043608" y="6836282"/>
            <a:ext cx="1163352" cy="4451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b="1" dirty="0"/>
          </a:p>
        </p:txBody>
      </p:sp>
      <p:sp>
        <p:nvSpPr>
          <p:cNvPr id="58" name="오른쪽 화살표 57"/>
          <p:cNvSpPr/>
          <p:nvPr/>
        </p:nvSpPr>
        <p:spPr>
          <a:xfrm flipH="1">
            <a:off x="2299635" y="7520823"/>
            <a:ext cx="337445" cy="137933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59" name="직사각형 58"/>
          <p:cNvSpPr/>
          <p:nvPr/>
        </p:nvSpPr>
        <p:spPr>
          <a:xfrm>
            <a:off x="2710334" y="7367219"/>
            <a:ext cx="3789212" cy="4451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2710334" y="7458984"/>
            <a:ext cx="37892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>
                <a:solidFill>
                  <a:srgbClr val="144698"/>
                </a:solidFill>
              </a:rPr>
              <a:t>상대방의 입술의 움직임과 표정으로 말을 이해해요</a:t>
            </a:r>
            <a:r>
              <a:rPr lang="en-US" altLang="ko-KR" sz="1100" b="1" dirty="0">
                <a:solidFill>
                  <a:srgbClr val="144698"/>
                </a:solidFill>
              </a:rPr>
              <a:t>. </a:t>
            </a:r>
            <a:endParaRPr lang="en-US" altLang="ko-KR" sz="1100" b="1" dirty="0" smtClean="0">
              <a:solidFill>
                <a:srgbClr val="144698"/>
              </a:solidFill>
            </a:endParaRPr>
          </a:p>
        </p:txBody>
      </p:sp>
      <p:sp>
        <p:nvSpPr>
          <p:cNvPr id="61" name="직사각형 60"/>
          <p:cNvSpPr/>
          <p:nvPr/>
        </p:nvSpPr>
        <p:spPr>
          <a:xfrm>
            <a:off x="1043608" y="7367219"/>
            <a:ext cx="1162670" cy="4451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b="1" dirty="0"/>
          </a:p>
        </p:txBody>
      </p:sp>
      <p:cxnSp>
        <p:nvCxnSpPr>
          <p:cNvPr id="33" name="직선 연결선 32"/>
          <p:cNvCxnSpPr/>
          <p:nvPr/>
        </p:nvCxnSpPr>
        <p:spPr>
          <a:xfrm>
            <a:off x="1052736" y="3134324"/>
            <a:ext cx="5570973" cy="0"/>
          </a:xfrm>
          <a:prstGeom prst="line">
            <a:avLst/>
          </a:prstGeom>
          <a:ln w="28575"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/>
          <p:nvPr/>
        </p:nvCxnSpPr>
        <p:spPr>
          <a:xfrm>
            <a:off x="1052736" y="3892297"/>
            <a:ext cx="5558591" cy="0"/>
          </a:xfrm>
          <a:prstGeom prst="line">
            <a:avLst/>
          </a:prstGeom>
          <a:ln w="28575"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36"/>
          <p:cNvCxnSpPr/>
          <p:nvPr/>
        </p:nvCxnSpPr>
        <p:spPr>
          <a:xfrm>
            <a:off x="1052736" y="4661173"/>
            <a:ext cx="5558591" cy="0"/>
          </a:xfrm>
          <a:prstGeom prst="line">
            <a:avLst/>
          </a:prstGeom>
          <a:ln w="28575"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975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직사각형 28"/>
          <p:cNvSpPr/>
          <p:nvPr/>
        </p:nvSpPr>
        <p:spPr>
          <a:xfrm>
            <a:off x="737239" y="3022580"/>
            <a:ext cx="5843858" cy="35283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/>
          </a:p>
        </p:txBody>
      </p:sp>
      <p:sp>
        <p:nvSpPr>
          <p:cNvPr id="4" name="직사각형 3"/>
          <p:cNvSpPr/>
          <p:nvPr/>
        </p:nvSpPr>
        <p:spPr>
          <a:xfrm>
            <a:off x="1771863" y="3022580"/>
            <a:ext cx="2449225" cy="35283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2" name="그룹 41"/>
          <p:cNvGrpSpPr>
            <a:grpSpLocks noChangeAspect="1"/>
          </p:cNvGrpSpPr>
          <p:nvPr/>
        </p:nvGrpSpPr>
        <p:grpSpPr>
          <a:xfrm>
            <a:off x="737240" y="1835696"/>
            <a:ext cx="806490" cy="806490"/>
            <a:chOff x="1194811" y="1482756"/>
            <a:chExt cx="1152128" cy="1152128"/>
          </a:xfrm>
        </p:grpSpPr>
        <p:sp>
          <p:nvSpPr>
            <p:cNvPr id="43" name="타원 42"/>
            <p:cNvSpPr/>
            <p:nvPr/>
          </p:nvSpPr>
          <p:spPr>
            <a:xfrm>
              <a:off x="1194811" y="1482756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377327" y="1621780"/>
              <a:ext cx="7920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 smtClean="0">
                  <a:solidFill>
                    <a:schemeClr val="bg1"/>
                  </a:solidFill>
                </a:rPr>
                <a:t>3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42" y="211945"/>
            <a:ext cx="698158" cy="74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1"/>
          <p:cNvSpPr txBox="1">
            <a:spLocks/>
          </p:cNvSpPr>
          <p:nvPr/>
        </p:nvSpPr>
        <p:spPr>
          <a:xfrm>
            <a:off x="1043608" y="478945"/>
            <a:ext cx="4464495" cy="37388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400" b="1" dirty="0">
                <a:solidFill>
                  <a:srgbClr val="144698"/>
                </a:solidFill>
              </a:rPr>
              <a:t>우리들의 합창</a:t>
            </a:r>
            <a:r>
              <a:rPr lang="en-US" altLang="ko-KR" sz="1400" b="1" dirty="0">
                <a:solidFill>
                  <a:srgbClr val="144698"/>
                </a:solidFill>
              </a:rPr>
              <a:t>…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3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단계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– 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적용</a:t>
            </a:r>
            <a:r>
              <a:rPr lang="ko-KR" altLang="en-US" sz="1400" b="1" dirty="0">
                <a:solidFill>
                  <a:srgbClr val="144698"/>
                </a:solidFill>
              </a:rPr>
              <a:t> </a:t>
            </a:r>
            <a:endParaRPr lang="en-US" altLang="ko-KR" sz="1400" b="1" dirty="0">
              <a:solidFill>
                <a:srgbClr val="144698"/>
              </a:solidFill>
            </a:endParaRPr>
          </a:p>
        </p:txBody>
      </p:sp>
      <p:sp>
        <p:nvSpPr>
          <p:cNvPr id="45" name="제목 1"/>
          <p:cNvSpPr txBox="1">
            <a:spLocks/>
          </p:cNvSpPr>
          <p:nvPr/>
        </p:nvSpPr>
        <p:spPr>
          <a:xfrm>
            <a:off x="1589992" y="2016959"/>
            <a:ext cx="5151376" cy="333617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>
                <a:solidFill>
                  <a:schemeClr val="tx2"/>
                </a:solidFill>
              </a:rPr>
              <a:t>청각장애 학생은 수화를 사용합니다</a:t>
            </a:r>
            <a:r>
              <a:rPr lang="en-US" altLang="ko-KR" sz="1200" b="1" dirty="0">
                <a:solidFill>
                  <a:schemeClr val="tx2"/>
                </a:solidFill>
              </a:rPr>
              <a:t>. </a:t>
            </a:r>
            <a:r>
              <a:rPr lang="ko-KR" altLang="en-US" sz="1200" b="1" dirty="0">
                <a:solidFill>
                  <a:schemeClr val="tx2"/>
                </a:solidFill>
              </a:rPr>
              <a:t>간단한 수화를 알아봅시다</a:t>
            </a:r>
            <a:r>
              <a:rPr lang="en-US" altLang="ko-KR" sz="1200" b="1" dirty="0">
                <a:solidFill>
                  <a:schemeClr val="tx2"/>
                </a:solidFill>
              </a:rPr>
              <a:t>.</a:t>
            </a:r>
            <a:endParaRPr lang="en-US" altLang="ko-KR" sz="1200" b="1" dirty="0">
              <a:solidFill>
                <a:schemeClr val="tx2"/>
              </a:solidFill>
              <a:latin typeface="+mn-ea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6170488" y="8721397"/>
            <a:ext cx="4106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i="1" dirty="0" smtClean="0">
                <a:solidFill>
                  <a:schemeClr val="tx2"/>
                </a:solidFill>
              </a:rPr>
              <a:t>17</a:t>
            </a:r>
            <a:endParaRPr lang="ko-KR" altLang="en-US" sz="1200" b="1" i="1" dirty="0">
              <a:solidFill>
                <a:schemeClr val="tx2"/>
              </a:solidFill>
            </a:endParaRPr>
          </a:p>
        </p:txBody>
      </p:sp>
      <p:pic>
        <p:nvPicPr>
          <p:cNvPr id="8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404" y="8826989"/>
            <a:ext cx="2352084" cy="11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" descr="E:\졸업작품\교육용교재\이미지\ㅁㅇㄹ.bm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7011" y="3273256"/>
            <a:ext cx="962025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3" descr="E:\졸업작품\교육용교재\이미지\ㅠ.bmp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2363" y="5020498"/>
            <a:ext cx="1228725" cy="131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4" descr="E:\졸업작품\교육용교재\이미지\ㅡ.bmp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863" y="5020498"/>
            <a:ext cx="1019175" cy="131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35"/>
          <p:cNvSpPr txBox="1"/>
          <p:nvPr/>
        </p:nvSpPr>
        <p:spPr>
          <a:xfrm>
            <a:off x="836712" y="3764146"/>
            <a:ext cx="10081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solidFill>
                  <a:srgbClr val="144698"/>
                </a:solidFill>
              </a:rPr>
              <a:t>사랑</a:t>
            </a:r>
            <a:endParaRPr lang="en-US" altLang="ko-KR" sz="1200" b="1" dirty="0" smtClean="0">
              <a:solidFill>
                <a:srgbClr val="144698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36712" y="5564346"/>
            <a:ext cx="10081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solidFill>
                  <a:srgbClr val="144698"/>
                </a:solidFill>
              </a:rPr>
              <a:t>초등학생</a:t>
            </a:r>
            <a:endParaRPr lang="en-US" altLang="ko-KR" sz="1200" b="1" dirty="0" smtClean="0">
              <a:solidFill>
                <a:srgbClr val="144698"/>
              </a:solidFill>
            </a:endParaRPr>
          </a:p>
        </p:txBody>
      </p:sp>
      <p:cxnSp>
        <p:nvCxnSpPr>
          <p:cNvPr id="38" name="직선 연결선 37"/>
          <p:cNvCxnSpPr>
            <a:stCxn id="22" idx="1"/>
            <a:endCxn id="29" idx="3"/>
          </p:cNvCxnSpPr>
          <p:nvPr/>
        </p:nvCxnSpPr>
        <p:spPr>
          <a:xfrm>
            <a:off x="737239" y="4786776"/>
            <a:ext cx="584385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4258732" y="3565629"/>
            <a:ext cx="23223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>
                <a:solidFill>
                  <a:srgbClr val="144698"/>
                </a:solidFill>
              </a:rPr>
              <a:t>오른손을 펴서 </a:t>
            </a:r>
            <a:endParaRPr lang="en-US" altLang="ko-KR" sz="1200" b="1" dirty="0" smtClean="0">
              <a:solidFill>
                <a:srgbClr val="144698"/>
              </a:solidFill>
            </a:endParaRPr>
          </a:p>
          <a:p>
            <a:r>
              <a:rPr lang="ko-KR" altLang="en-US" sz="1200" b="1" dirty="0" smtClean="0">
                <a:solidFill>
                  <a:srgbClr val="144698"/>
                </a:solidFill>
              </a:rPr>
              <a:t>모로 </a:t>
            </a:r>
            <a:r>
              <a:rPr lang="ko-KR" altLang="en-US" sz="1200" b="1" dirty="0">
                <a:solidFill>
                  <a:srgbClr val="144698"/>
                </a:solidFill>
              </a:rPr>
              <a:t>세운 왼 주먹 위에 대고 오른손만 오른쪽으로 돌린다</a:t>
            </a:r>
            <a:r>
              <a:rPr lang="en-US" altLang="ko-KR" sz="1200" b="1" dirty="0">
                <a:solidFill>
                  <a:srgbClr val="144698"/>
                </a:solidFill>
              </a:rPr>
              <a:t>.</a:t>
            </a:r>
            <a:endParaRPr lang="en-US" altLang="ko-KR" sz="1200" b="1" dirty="0" smtClean="0">
              <a:solidFill>
                <a:srgbClr val="144698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221088" y="4987205"/>
            <a:ext cx="23600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ko-KR" altLang="en-US" sz="1200" b="1" dirty="0" smtClean="0">
                <a:solidFill>
                  <a:srgbClr val="144698"/>
                </a:solidFill>
              </a:rPr>
              <a:t>왼손 </a:t>
            </a:r>
            <a:r>
              <a:rPr lang="ko-KR" altLang="en-US" sz="1200" b="1" dirty="0">
                <a:solidFill>
                  <a:srgbClr val="144698"/>
                </a:solidFill>
              </a:rPr>
              <a:t>검지와 중지로 </a:t>
            </a:r>
            <a:r>
              <a:rPr lang="ko-KR" altLang="en-US" sz="1200" b="1" dirty="0" err="1" smtClean="0">
                <a:solidFill>
                  <a:srgbClr val="144698"/>
                </a:solidFill>
              </a:rPr>
              <a:t>브이</a:t>
            </a:r>
            <a:r>
              <a:rPr lang="ko-KR" altLang="en-US" sz="1200" b="1" dirty="0" smtClean="0">
                <a:solidFill>
                  <a:srgbClr val="144698"/>
                </a:solidFill>
              </a:rPr>
              <a:t> </a:t>
            </a:r>
            <a:r>
              <a:rPr lang="ko-KR" altLang="en-US" sz="1200" b="1" dirty="0" smtClean="0">
                <a:solidFill>
                  <a:srgbClr val="144698"/>
                </a:solidFill>
              </a:rPr>
              <a:t>모양으로 </a:t>
            </a:r>
            <a:r>
              <a:rPr lang="ko-KR" altLang="en-US" sz="1200" b="1" dirty="0">
                <a:solidFill>
                  <a:srgbClr val="144698"/>
                </a:solidFill>
              </a:rPr>
              <a:t>하고 그 사이에 오른 검지를 넣는다</a:t>
            </a:r>
            <a:r>
              <a:rPr lang="en-US" altLang="ko-KR" sz="1200" b="1" dirty="0" smtClean="0">
                <a:solidFill>
                  <a:srgbClr val="144698"/>
                </a:solidFill>
              </a:rPr>
              <a:t>.</a:t>
            </a:r>
            <a:br>
              <a:rPr lang="en-US" altLang="ko-KR" sz="1200" b="1" dirty="0" smtClean="0">
                <a:solidFill>
                  <a:srgbClr val="144698"/>
                </a:solidFill>
              </a:rPr>
            </a:br>
            <a:endParaRPr lang="en-US" altLang="ko-KR" sz="1200" b="1" dirty="0">
              <a:solidFill>
                <a:srgbClr val="144698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ko-KR" altLang="en-US" sz="1200" b="1" dirty="0" smtClean="0">
                <a:solidFill>
                  <a:srgbClr val="144698"/>
                </a:solidFill>
              </a:rPr>
              <a:t>오른손은 </a:t>
            </a:r>
            <a:r>
              <a:rPr lang="ko-KR" altLang="en-US" sz="1200" b="1" dirty="0">
                <a:solidFill>
                  <a:srgbClr val="144698"/>
                </a:solidFill>
              </a:rPr>
              <a:t>이마 오른쪽에서 왼손은 왼쪽 옆구리에서</a:t>
            </a:r>
            <a:r>
              <a:rPr lang="en-US" altLang="ko-KR" sz="1200" b="1" dirty="0">
                <a:solidFill>
                  <a:srgbClr val="144698"/>
                </a:solidFill>
              </a:rPr>
              <a:t>, </a:t>
            </a:r>
            <a:r>
              <a:rPr lang="ko-KR" altLang="en-US" sz="1200" b="1" dirty="0">
                <a:solidFill>
                  <a:srgbClr val="144698"/>
                </a:solidFill>
              </a:rPr>
              <a:t>위아래로 두 번 움직인다</a:t>
            </a:r>
            <a:r>
              <a:rPr lang="en-US" altLang="ko-KR" sz="1200" b="1" dirty="0">
                <a:solidFill>
                  <a:srgbClr val="144698"/>
                </a:solidFill>
              </a:rPr>
              <a:t>.</a:t>
            </a:r>
            <a:endParaRPr lang="en-US" altLang="ko-KR" sz="1200" b="1" dirty="0" smtClean="0">
              <a:solidFill>
                <a:srgbClr val="144698"/>
              </a:solidFill>
            </a:endParaRPr>
          </a:p>
        </p:txBody>
      </p:sp>
      <p:cxnSp>
        <p:nvCxnSpPr>
          <p:cNvPr id="41" name="직선 연결선 40"/>
          <p:cNvCxnSpPr/>
          <p:nvPr/>
        </p:nvCxnSpPr>
        <p:spPr>
          <a:xfrm flipV="1">
            <a:off x="1772816" y="3022580"/>
            <a:ext cx="0" cy="352839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연결선 45"/>
          <p:cNvCxnSpPr/>
          <p:nvPr/>
        </p:nvCxnSpPr>
        <p:spPr>
          <a:xfrm flipV="1">
            <a:off x="4221088" y="3022580"/>
            <a:ext cx="0" cy="352839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/>
          <p:cNvSpPr/>
          <p:nvPr/>
        </p:nvSpPr>
        <p:spPr>
          <a:xfrm>
            <a:off x="737239" y="3022580"/>
            <a:ext cx="5843857" cy="3528392"/>
          </a:xfrm>
          <a:prstGeom prst="rect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/>
          </a:p>
        </p:txBody>
      </p:sp>
    </p:spTree>
    <p:extLst>
      <p:ext uri="{BB962C8B-B14F-4D97-AF65-F5344CB8AC3E}">
        <p14:creationId xmlns:p14="http://schemas.microsoft.com/office/powerpoint/2010/main" val="356321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그룹 41"/>
          <p:cNvGrpSpPr>
            <a:grpSpLocks noChangeAspect="1"/>
          </p:cNvGrpSpPr>
          <p:nvPr/>
        </p:nvGrpSpPr>
        <p:grpSpPr>
          <a:xfrm>
            <a:off x="737240" y="1015142"/>
            <a:ext cx="806490" cy="806490"/>
            <a:chOff x="1194811" y="1482756"/>
            <a:chExt cx="1152128" cy="1152128"/>
          </a:xfrm>
        </p:grpSpPr>
        <p:sp>
          <p:nvSpPr>
            <p:cNvPr id="43" name="타원 42"/>
            <p:cNvSpPr/>
            <p:nvPr/>
          </p:nvSpPr>
          <p:spPr>
            <a:xfrm>
              <a:off x="1194811" y="1482756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377327" y="1621780"/>
              <a:ext cx="7920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 smtClean="0">
                  <a:solidFill>
                    <a:schemeClr val="bg1"/>
                  </a:solidFill>
                </a:rPr>
                <a:t>4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42" y="211945"/>
            <a:ext cx="698158" cy="74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1"/>
          <p:cNvSpPr txBox="1">
            <a:spLocks/>
          </p:cNvSpPr>
          <p:nvPr/>
        </p:nvSpPr>
        <p:spPr>
          <a:xfrm>
            <a:off x="1043608" y="478945"/>
            <a:ext cx="4464495" cy="37388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400" b="1" dirty="0">
                <a:solidFill>
                  <a:srgbClr val="144698"/>
                </a:solidFill>
              </a:rPr>
              <a:t>우리들의 합창</a:t>
            </a:r>
            <a:r>
              <a:rPr lang="en-US" altLang="ko-KR" sz="1400" b="1" dirty="0">
                <a:solidFill>
                  <a:srgbClr val="144698"/>
                </a:solidFill>
              </a:rPr>
              <a:t>…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3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단계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– 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적용</a:t>
            </a:r>
            <a:r>
              <a:rPr lang="ko-KR" altLang="en-US" sz="1400" b="1" dirty="0">
                <a:solidFill>
                  <a:srgbClr val="144698"/>
                </a:solidFill>
              </a:rPr>
              <a:t> </a:t>
            </a:r>
            <a:endParaRPr lang="en-US" altLang="ko-KR" sz="1400" b="1" dirty="0">
              <a:solidFill>
                <a:srgbClr val="144698"/>
              </a:solidFill>
            </a:endParaRPr>
          </a:p>
        </p:txBody>
      </p:sp>
      <p:sp>
        <p:nvSpPr>
          <p:cNvPr id="45" name="제목 1"/>
          <p:cNvSpPr txBox="1">
            <a:spLocks/>
          </p:cNvSpPr>
          <p:nvPr/>
        </p:nvSpPr>
        <p:spPr>
          <a:xfrm>
            <a:off x="1589992" y="1196405"/>
            <a:ext cx="5151376" cy="333617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>
                <a:solidFill>
                  <a:schemeClr val="tx2"/>
                </a:solidFill>
              </a:rPr>
              <a:t>주어진 </a:t>
            </a:r>
            <a:r>
              <a:rPr lang="ko-KR" altLang="en-US" sz="1200" b="1" dirty="0" err="1">
                <a:solidFill>
                  <a:schemeClr val="tx2"/>
                </a:solidFill>
              </a:rPr>
              <a:t>지문자를</a:t>
            </a:r>
            <a:r>
              <a:rPr lang="ko-KR" altLang="en-US" sz="1200" b="1" dirty="0">
                <a:solidFill>
                  <a:schemeClr val="tx2"/>
                </a:solidFill>
              </a:rPr>
              <a:t> 보고 적어보세요</a:t>
            </a:r>
            <a:r>
              <a:rPr lang="en-US" altLang="ko-KR" sz="1200" b="1" dirty="0">
                <a:solidFill>
                  <a:schemeClr val="tx2"/>
                </a:solidFill>
              </a:rPr>
              <a:t>. (</a:t>
            </a:r>
            <a:r>
              <a:rPr lang="ko-KR" altLang="en-US" sz="1200" b="1" dirty="0" err="1">
                <a:solidFill>
                  <a:schemeClr val="tx2"/>
                </a:solidFill>
              </a:rPr>
              <a:t>지문자는</a:t>
            </a:r>
            <a:r>
              <a:rPr lang="ko-KR" altLang="en-US" sz="1200" b="1" dirty="0">
                <a:solidFill>
                  <a:schemeClr val="tx2"/>
                </a:solidFill>
              </a:rPr>
              <a:t> 상대방이 보는 방향</a:t>
            </a:r>
            <a:r>
              <a:rPr lang="en-US" altLang="ko-KR" sz="1200" b="1" dirty="0">
                <a:solidFill>
                  <a:schemeClr val="tx2"/>
                </a:solidFill>
              </a:rPr>
              <a:t>)</a:t>
            </a:r>
            <a:endParaRPr lang="en-US" altLang="ko-KR" sz="1200" b="1" dirty="0">
              <a:solidFill>
                <a:schemeClr val="tx2"/>
              </a:solidFill>
              <a:latin typeface="+mn-ea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170488" y="8721397"/>
            <a:ext cx="4106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i="1" dirty="0" smtClean="0">
                <a:solidFill>
                  <a:schemeClr val="tx2"/>
                </a:solidFill>
              </a:rPr>
              <a:t>18</a:t>
            </a:r>
            <a:endParaRPr lang="ko-KR" altLang="en-US" sz="1200" b="1" i="1" dirty="0">
              <a:solidFill>
                <a:schemeClr val="tx2"/>
              </a:solidFill>
            </a:endParaRPr>
          </a:p>
        </p:txBody>
      </p:sp>
      <p:pic>
        <p:nvPicPr>
          <p:cNvPr id="6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404" y="8826989"/>
            <a:ext cx="2352084" cy="11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Picture 2" descr="E:\졸업작품\교육용교재\이미지\ㅍ.bmp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889" y="1582615"/>
            <a:ext cx="3453953" cy="430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그룹 3"/>
          <p:cNvGrpSpPr/>
          <p:nvPr/>
        </p:nvGrpSpPr>
        <p:grpSpPr>
          <a:xfrm>
            <a:off x="1714761" y="5896377"/>
            <a:ext cx="2086936" cy="1270258"/>
            <a:chOff x="7965504" y="2317727"/>
            <a:chExt cx="2499493" cy="1521370"/>
          </a:xfrm>
        </p:grpSpPr>
        <p:sp>
          <p:nvSpPr>
            <p:cNvPr id="61" name="직사각형 60"/>
            <p:cNvSpPr/>
            <p:nvPr/>
          </p:nvSpPr>
          <p:spPr>
            <a:xfrm>
              <a:off x="7965504" y="2317727"/>
              <a:ext cx="2499493" cy="152137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40000"/>
                  <a:lumOff val="6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 dirty="0"/>
            </a:p>
          </p:txBody>
        </p:sp>
        <p:pic>
          <p:nvPicPr>
            <p:cNvPr id="62" name="Picture 6" descr="E:\졸업작품\교육용교재\이미지\1.bmp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15" t="4223" r="5639"/>
            <a:stretch/>
          </p:blipFill>
          <p:spPr bwMode="auto">
            <a:xfrm>
              <a:off x="8096449" y="2426247"/>
              <a:ext cx="685800" cy="6659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3" name="Picture 7" descr="E:\졸업작품\교육용교재\이미지\2.bmp"/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88" t="4110" r="6184" b="9091"/>
            <a:stretch/>
          </p:blipFill>
          <p:spPr bwMode="auto">
            <a:xfrm>
              <a:off x="8877497" y="2426247"/>
              <a:ext cx="682069" cy="620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4" name="Picture 8" descr="E:\졸업작품\교육용교재\이미지\3.bmp"/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53" t="7178" r="3866" b="7621"/>
            <a:stretch/>
          </p:blipFill>
          <p:spPr bwMode="auto">
            <a:xfrm>
              <a:off x="9706643" y="2429150"/>
              <a:ext cx="691595" cy="6086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65" name="직선 연결선 64"/>
            <p:cNvCxnSpPr/>
            <p:nvPr/>
          </p:nvCxnSpPr>
          <p:spPr>
            <a:xfrm flipV="1">
              <a:off x="8801298" y="2317727"/>
              <a:ext cx="0" cy="1521370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직선 연결선 65"/>
            <p:cNvCxnSpPr/>
            <p:nvPr/>
          </p:nvCxnSpPr>
          <p:spPr>
            <a:xfrm flipV="1">
              <a:off x="9639497" y="2317727"/>
              <a:ext cx="0" cy="1480765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직선 연결선 66"/>
            <p:cNvCxnSpPr/>
            <p:nvPr/>
          </p:nvCxnSpPr>
          <p:spPr>
            <a:xfrm>
              <a:off x="7978204" y="3181823"/>
              <a:ext cx="2486793" cy="0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제목 1"/>
          <p:cNvSpPr txBox="1">
            <a:spLocks/>
          </p:cNvSpPr>
          <p:nvPr/>
        </p:nvSpPr>
        <p:spPr>
          <a:xfrm>
            <a:off x="3836260" y="6756720"/>
            <a:ext cx="1222582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altLang="ko-KR" sz="1600" b="1" dirty="0" smtClean="0">
                <a:solidFill>
                  <a:schemeClr val="tx2"/>
                </a:solidFill>
              </a:rPr>
              <a:t>(            )</a:t>
            </a:r>
            <a:endParaRPr lang="en-US" altLang="ko-KR" sz="1600" b="1" dirty="0" smtClean="0">
              <a:solidFill>
                <a:schemeClr val="tx2"/>
              </a:solidFill>
              <a:latin typeface="+mn-ea"/>
              <a:ea typeface="+mn-ea"/>
            </a:endParaRPr>
          </a:p>
        </p:txBody>
      </p:sp>
      <p:grpSp>
        <p:nvGrpSpPr>
          <p:cNvPr id="5" name="그룹 4"/>
          <p:cNvGrpSpPr/>
          <p:nvPr/>
        </p:nvGrpSpPr>
        <p:grpSpPr>
          <a:xfrm>
            <a:off x="1714761" y="7357368"/>
            <a:ext cx="1348185" cy="1257480"/>
            <a:chOff x="8399695" y="4474281"/>
            <a:chExt cx="1631110" cy="1521370"/>
          </a:xfrm>
        </p:grpSpPr>
        <p:sp>
          <p:nvSpPr>
            <p:cNvPr id="69" name="직사각형 68"/>
            <p:cNvSpPr/>
            <p:nvPr/>
          </p:nvSpPr>
          <p:spPr>
            <a:xfrm>
              <a:off x="8399695" y="4474281"/>
              <a:ext cx="1631110" cy="152137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40000"/>
                  <a:lumOff val="6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 dirty="0"/>
            </a:p>
          </p:txBody>
        </p:sp>
        <p:cxnSp>
          <p:nvCxnSpPr>
            <p:cNvPr id="76" name="직선 연결선 75"/>
            <p:cNvCxnSpPr/>
            <p:nvPr/>
          </p:nvCxnSpPr>
          <p:spPr>
            <a:xfrm flipV="1">
              <a:off x="9235488" y="4474281"/>
              <a:ext cx="0" cy="1521370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직선 연결선 78"/>
            <p:cNvCxnSpPr/>
            <p:nvPr/>
          </p:nvCxnSpPr>
          <p:spPr>
            <a:xfrm>
              <a:off x="8412394" y="5338377"/>
              <a:ext cx="1618411" cy="0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1" name="Picture 9" descr="E:\졸업작품\교육용교재\이미지\4.bmp"/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19" t="6640" r="12087" b="7723"/>
            <a:stretch/>
          </p:blipFill>
          <p:spPr bwMode="auto">
            <a:xfrm>
              <a:off x="8431445" y="4595821"/>
              <a:ext cx="699120" cy="619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2" name="Picture 10" descr="E:\졸업작품\교육용교재\이미지\5.bmp"/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47" t="9177" r="6102" b="10023"/>
            <a:stretch/>
          </p:blipFill>
          <p:spPr bwMode="auto">
            <a:xfrm>
              <a:off x="9310724" y="4627500"/>
              <a:ext cx="692150" cy="5695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" name="그룹 5"/>
          <p:cNvGrpSpPr/>
          <p:nvPr/>
        </p:nvGrpSpPr>
        <p:grpSpPr>
          <a:xfrm>
            <a:off x="3275856" y="7354961"/>
            <a:ext cx="2089992" cy="1272118"/>
            <a:chOff x="8064567" y="6601665"/>
            <a:chExt cx="2499493" cy="1521370"/>
          </a:xfrm>
        </p:grpSpPr>
        <p:sp>
          <p:nvSpPr>
            <p:cNvPr id="84" name="직사각형 83"/>
            <p:cNvSpPr/>
            <p:nvPr/>
          </p:nvSpPr>
          <p:spPr>
            <a:xfrm>
              <a:off x="8064567" y="6601665"/>
              <a:ext cx="2499493" cy="152137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40000"/>
                  <a:lumOff val="6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 dirty="0"/>
            </a:p>
          </p:txBody>
        </p:sp>
        <p:cxnSp>
          <p:nvCxnSpPr>
            <p:cNvPr id="85" name="직선 연결선 84"/>
            <p:cNvCxnSpPr/>
            <p:nvPr/>
          </p:nvCxnSpPr>
          <p:spPr>
            <a:xfrm flipV="1">
              <a:off x="8900361" y="6601665"/>
              <a:ext cx="0" cy="1521370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직선 연결선 85"/>
            <p:cNvCxnSpPr/>
            <p:nvPr/>
          </p:nvCxnSpPr>
          <p:spPr>
            <a:xfrm flipV="1">
              <a:off x="9738560" y="6601665"/>
              <a:ext cx="0" cy="1480765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직선 연결선 86"/>
            <p:cNvCxnSpPr/>
            <p:nvPr/>
          </p:nvCxnSpPr>
          <p:spPr>
            <a:xfrm>
              <a:off x="8077267" y="7465761"/>
              <a:ext cx="2486793" cy="0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8" name="Picture 3" descr="E:\졸업작품\교육용교재\이미지\6.bmp"/>
            <p:cNvPicPr>
              <a:picLocks noChangeAspect="1" noChangeArrowheads="1"/>
            </p:cNvPicPr>
            <p:nvPr/>
          </p:nvPicPr>
          <p:blipFill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841" t="5627" r="12591" b="7594"/>
            <a:stretch/>
          </p:blipFill>
          <p:spPr bwMode="auto">
            <a:xfrm>
              <a:off x="8136575" y="6723057"/>
              <a:ext cx="660400" cy="619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9" name="Picture 4" descr="E:\졸업작품\교육용교재\이미지\7.bmp"/>
            <p:cNvPicPr>
              <a:picLocks noChangeAspect="1" noChangeArrowheads="1"/>
            </p:cNvPicPr>
            <p:nvPr/>
          </p:nvPicPr>
          <p:blipFill rotWithShape="1"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832" t="8935" r="9948" b="11459"/>
            <a:stretch/>
          </p:blipFill>
          <p:spPr bwMode="auto">
            <a:xfrm>
              <a:off x="9011207" y="6748135"/>
              <a:ext cx="618911" cy="5762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0" name="Picture 5" descr="E:\졸업작품\교육용교재\이미지\8.bmp"/>
            <p:cNvPicPr>
              <a:picLocks noChangeAspect="1" noChangeArrowheads="1"/>
            </p:cNvPicPr>
            <p:nvPr/>
          </p:nvPicPr>
          <p:blipFill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840" t="9303" r="7101" b="7820"/>
            <a:stretch/>
          </p:blipFill>
          <p:spPr bwMode="auto">
            <a:xfrm>
              <a:off x="9802134" y="6766474"/>
              <a:ext cx="704850" cy="5762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91" name="제목 1"/>
          <p:cNvSpPr txBox="1">
            <a:spLocks/>
          </p:cNvSpPr>
          <p:nvPr/>
        </p:nvSpPr>
        <p:spPr>
          <a:xfrm>
            <a:off x="5373216" y="8267114"/>
            <a:ext cx="1222582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altLang="ko-KR" sz="1600" b="1" dirty="0" smtClean="0">
                <a:solidFill>
                  <a:schemeClr val="tx2"/>
                </a:solidFill>
              </a:rPr>
              <a:t>(            )</a:t>
            </a:r>
            <a:endParaRPr lang="en-US" altLang="ko-KR" sz="1600" b="1" dirty="0" smtClean="0">
              <a:solidFill>
                <a:schemeClr val="tx2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3105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그룹 41"/>
          <p:cNvGrpSpPr>
            <a:grpSpLocks noChangeAspect="1"/>
          </p:cNvGrpSpPr>
          <p:nvPr/>
        </p:nvGrpSpPr>
        <p:grpSpPr>
          <a:xfrm>
            <a:off x="620688" y="1461254"/>
            <a:ext cx="806490" cy="806490"/>
            <a:chOff x="1194811" y="1482756"/>
            <a:chExt cx="1152128" cy="1152128"/>
          </a:xfrm>
        </p:grpSpPr>
        <p:sp>
          <p:nvSpPr>
            <p:cNvPr id="43" name="타원 42"/>
            <p:cNvSpPr/>
            <p:nvPr/>
          </p:nvSpPr>
          <p:spPr>
            <a:xfrm>
              <a:off x="1194811" y="1482756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377327" y="1621780"/>
              <a:ext cx="7920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 smtClean="0">
                  <a:solidFill>
                    <a:schemeClr val="bg1"/>
                  </a:solidFill>
                </a:rPr>
                <a:t>5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42" y="211945"/>
            <a:ext cx="698158" cy="74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1"/>
          <p:cNvSpPr txBox="1">
            <a:spLocks/>
          </p:cNvSpPr>
          <p:nvPr/>
        </p:nvSpPr>
        <p:spPr>
          <a:xfrm>
            <a:off x="1043608" y="478945"/>
            <a:ext cx="4464495" cy="37388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400" b="1" dirty="0">
                <a:solidFill>
                  <a:srgbClr val="144698"/>
                </a:solidFill>
              </a:rPr>
              <a:t>우리들의 합창</a:t>
            </a:r>
            <a:r>
              <a:rPr lang="en-US" altLang="ko-KR" sz="1400" b="1" dirty="0">
                <a:solidFill>
                  <a:srgbClr val="144698"/>
                </a:solidFill>
              </a:rPr>
              <a:t>…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3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단계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– 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적용</a:t>
            </a:r>
            <a:r>
              <a:rPr lang="ko-KR" altLang="en-US" sz="1400" b="1" dirty="0">
                <a:solidFill>
                  <a:srgbClr val="144698"/>
                </a:solidFill>
              </a:rPr>
              <a:t> </a:t>
            </a:r>
            <a:endParaRPr lang="en-US" altLang="ko-KR" sz="1400" b="1" dirty="0">
              <a:solidFill>
                <a:srgbClr val="144698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404" y="8826989"/>
            <a:ext cx="2352084" cy="11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TextBox 53"/>
          <p:cNvSpPr txBox="1"/>
          <p:nvPr/>
        </p:nvSpPr>
        <p:spPr>
          <a:xfrm>
            <a:off x="6170489" y="8721397"/>
            <a:ext cx="4106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i="1" dirty="0" smtClean="0">
                <a:solidFill>
                  <a:schemeClr val="tx2"/>
                </a:solidFill>
              </a:rPr>
              <a:t>19</a:t>
            </a:r>
            <a:endParaRPr lang="ko-KR" altLang="en-US" sz="1200" b="1" i="1" dirty="0">
              <a:solidFill>
                <a:schemeClr val="tx2"/>
              </a:solidFill>
            </a:endParaRPr>
          </a:p>
        </p:txBody>
      </p:sp>
      <p:sp>
        <p:nvSpPr>
          <p:cNvPr id="45" name="제목 1"/>
          <p:cNvSpPr txBox="1">
            <a:spLocks/>
          </p:cNvSpPr>
          <p:nvPr/>
        </p:nvSpPr>
        <p:spPr>
          <a:xfrm>
            <a:off x="1427178" y="1642517"/>
            <a:ext cx="5151376" cy="610616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청각 장애인이 일상생활에서 불편함을 겪지 않도록 </a:t>
            </a:r>
            <a:endParaRPr lang="en-US" altLang="ko-KR" sz="1200" b="1" dirty="0" smtClean="0">
              <a:solidFill>
                <a:schemeClr val="tx2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다양한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서비스가 제공되고 있습니다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어떤 것이 있는지 알아봅시다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</a:t>
            </a:r>
          </a:p>
        </p:txBody>
      </p:sp>
      <p:grpSp>
        <p:nvGrpSpPr>
          <p:cNvPr id="4" name="그룹 3"/>
          <p:cNvGrpSpPr/>
          <p:nvPr/>
        </p:nvGrpSpPr>
        <p:grpSpPr>
          <a:xfrm>
            <a:off x="644134" y="3059832"/>
            <a:ext cx="5697999" cy="4463140"/>
            <a:chOff x="748449" y="3168907"/>
            <a:chExt cx="5697999" cy="4463140"/>
          </a:xfrm>
        </p:grpSpPr>
        <p:sp>
          <p:nvSpPr>
            <p:cNvPr id="11" name="직사각형 10"/>
            <p:cNvSpPr/>
            <p:nvPr/>
          </p:nvSpPr>
          <p:spPr>
            <a:xfrm>
              <a:off x="4398786" y="4263873"/>
              <a:ext cx="1990725" cy="95410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b="1" dirty="0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4398786" y="5330264"/>
              <a:ext cx="1990725" cy="111394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b="1" dirty="0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4398786" y="6536672"/>
              <a:ext cx="1990725" cy="104257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b="1" dirty="0"/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4398786" y="3170945"/>
              <a:ext cx="1990725" cy="96900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b="1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412020" y="3296359"/>
              <a:ext cx="1972137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100" b="1" dirty="0">
                  <a:solidFill>
                    <a:srgbClr val="144698"/>
                  </a:solidFill>
                </a:rPr>
                <a:t>일상생활의 소리인 초인종</a:t>
              </a:r>
              <a:r>
                <a:rPr lang="en-US" altLang="ko-KR" sz="1100" b="1" dirty="0">
                  <a:solidFill>
                    <a:srgbClr val="144698"/>
                  </a:solidFill>
                </a:rPr>
                <a:t>, </a:t>
              </a:r>
              <a:r>
                <a:rPr lang="ko-KR" altLang="en-US" sz="1100" b="1" dirty="0">
                  <a:solidFill>
                    <a:srgbClr val="144698"/>
                  </a:solidFill>
                </a:rPr>
                <a:t>아기 울음소리</a:t>
              </a:r>
              <a:r>
                <a:rPr lang="en-US" altLang="ko-KR" sz="1100" b="1" dirty="0">
                  <a:solidFill>
                    <a:srgbClr val="144698"/>
                  </a:solidFill>
                </a:rPr>
                <a:t>, </a:t>
              </a:r>
              <a:r>
                <a:rPr lang="ko-KR" altLang="en-US" sz="1100" b="1" dirty="0">
                  <a:solidFill>
                    <a:srgbClr val="144698"/>
                  </a:solidFill>
                </a:rPr>
                <a:t>화재경보기 소리를 듣고 주인에게 소리 나는 곳으로 안내해요</a:t>
              </a:r>
              <a:r>
                <a:rPr lang="en-US" altLang="ko-KR" sz="1100" b="1" dirty="0">
                  <a:solidFill>
                    <a:srgbClr val="144698"/>
                  </a:solidFill>
                </a:rPr>
                <a:t>.</a:t>
              </a:r>
              <a:endParaRPr lang="en-US" altLang="ko-KR" sz="1100" b="1" dirty="0" smtClean="0">
                <a:solidFill>
                  <a:srgbClr val="144698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412020" y="4572392"/>
              <a:ext cx="197213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100" b="1" dirty="0">
                  <a:solidFill>
                    <a:srgbClr val="144698"/>
                  </a:solidFill>
                </a:rPr>
                <a:t>방송 프로그램의 내용을 </a:t>
              </a:r>
              <a:endParaRPr lang="en-US" altLang="ko-KR" sz="1100" b="1" dirty="0" smtClean="0">
                <a:solidFill>
                  <a:srgbClr val="144698"/>
                </a:solidFill>
              </a:endParaRPr>
            </a:p>
            <a:p>
              <a:r>
                <a:rPr lang="ko-KR" altLang="en-US" sz="1100" b="1" dirty="0" smtClean="0">
                  <a:solidFill>
                    <a:srgbClr val="144698"/>
                  </a:solidFill>
                </a:rPr>
                <a:t>알기 </a:t>
              </a:r>
              <a:r>
                <a:rPr lang="ko-KR" altLang="en-US" sz="1100" b="1" dirty="0">
                  <a:solidFill>
                    <a:srgbClr val="144698"/>
                  </a:solidFill>
                </a:rPr>
                <a:t>쉽게 자막 처리를 해요</a:t>
              </a:r>
              <a:r>
                <a:rPr lang="en-US" altLang="ko-KR" sz="1100" b="1" dirty="0">
                  <a:solidFill>
                    <a:srgbClr val="144698"/>
                  </a:solidFill>
                </a:rPr>
                <a:t>. </a:t>
              </a:r>
              <a:endParaRPr lang="en-US" altLang="ko-KR" sz="1100" b="1" dirty="0" smtClean="0">
                <a:solidFill>
                  <a:srgbClr val="144698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474311" y="5558004"/>
              <a:ext cx="1972137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100" b="1" dirty="0">
                  <a:solidFill>
                    <a:srgbClr val="144698"/>
                  </a:solidFill>
                </a:rPr>
                <a:t>입 모양만을 보고 수업의 </a:t>
              </a:r>
              <a:endParaRPr lang="en-US" altLang="ko-KR" sz="1100" b="1" dirty="0" smtClean="0">
                <a:solidFill>
                  <a:srgbClr val="144698"/>
                </a:solidFill>
              </a:endParaRPr>
            </a:p>
            <a:p>
              <a:r>
                <a:rPr lang="ko-KR" altLang="en-US" sz="1100" b="1" dirty="0" smtClean="0">
                  <a:solidFill>
                    <a:srgbClr val="144698"/>
                  </a:solidFill>
                </a:rPr>
                <a:t>내용을 </a:t>
              </a:r>
              <a:r>
                <a:rPr lang="ko-KR" altLang="en-US" sz="1100" b="1" dirty="0">
                  <a:solidFill>
                    <a:srgbClr val="144698"/>
                  </a:solidFill>
                </a:rPr>
                <a:t>이해하기 어려운 </a:t>
              </a:r>
              <a:endParaRPr lang="en-US" altLang="ko-KR" sz="1100" b="1" dirty="0" smtClean="0">
                <a:solidFill>
                  <a:srgbClr val="144698"/>
                </a:solidFill>
              </a:endParaRPr>
            </a:p>
            <a:p>
              <a:r>
                <a:rPr lang="ko-KR" altLang="en-US" sz="1100" b="1" dirty="0" smtClean="0">
                  <a:solidFill>
                    <a:srgbClr val="144698"/>
                  </a:solidFill>
                </a:rPr>
                <a:t>청각 </a:t>
              </a:r>
              <a:r>
                <a:rPr lang="ko-KR" altLang="en-US" sz="1100" b="1" dirty="0">
                  <a:solidFill>
                    <a:srgbClr val="144698"/>
                  </a:solidFill>
                </a:rPr>
                <a:t>장애인을 위해 </a:t>
              </a:r>
              <a:endParaRPr lang="en-US" altLang="ko-KR" sz="1100" b="1" dirty="0" smtClean="0">
                <a:solidFill>
                  <a:srgbClr val="144698"/>
                </a:solidFill>
              </a:endParaRPr>
            </a:p>
            <a:p>
              <a:r>
                <a:rPr lang="ko-KR" altLang="en-US" sz="1100" b="1" dirty="0" smtClean="0">
                  <a:solidFill>
                    <a:srgbClr val="144698"/>
                  </a:solidFill>
                </a:rPr>
                <a:t>수업 </a:t>
              </a:r>
              <a:r>
                <a:rPr lang="ko-KR" altLang="en-US" sz="1100" b="1" dirty="0">
                  <a:solidFill>
                    <a:srgbClr val="144698"/>
                  </a:solidFill>
                </a:rPr>
                <a:t>내용을 타자 해줘요</a:t>
              </a:r>
              <a:r>
                <a:rPr lang="en-US" altLang="ko-KR" sz="1100" b="1" dirty="0">
                  <a:solidFill>
                    <a:srgbClr val="144698"/>
                  </a:solidFill>
                </a:rPr>
                <a:t>.</a:t>
              </a:r>
              <a:endParaRPr lang="en-US" altLang="ko-KR" sz="1100" b="1" dirty="0" smtClean="0">
                <a:solidFill>
                  <a:srgbClr val="144698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412020" y="6607276"/>
              <a:ext cx="1972137" cy="9387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100" b="1" dirty="0">
                  <a:solidFill>
                    <a:srgbClr val="144698"/>
                  </a:solidFill>
                </a:rPr>
                <a:t>건널목을 건널 때 </a:t>
              </a:r>
              <a:endParaRPr lang="en-US" altLang="ko-KR" sz="1100" b="1" dirty="0" smtClean="0">
                <a:solidFill>
                  <a:srgbClr val="144698"/>
                </a:solidFill>
              </a:endParaRPr>
            </a:p>
            <a:p>
              <a:r>
                <a:rPr lang="ko-KR" altLang="en-US" sz="1100" b="1" dirty="0" smtClean="0">
                  <a:solidFill>
                    <a:srgbClr val="144698"/>
                  </a:solidFill>
                </a:rPr>
                <a:t>신호가 </a:t>
              </a:r>
              <a:r>
                <a:rPr lang="ko-KR" altLang="en-US" sz="1100" b="1" dirty="0">
                  <a:solidFill>
                    <a:srgbClr val="144698"/>
                  </a:solidFill>
                </a:rPr>
                <a:t>바뀔 때까지 </a:t>
              </a:r>
              <a:endParaRPr lang="en-US" altLang="ko-KR" sz="1100" b="1" dirty="0" smtClean="0">
                <a:solidFill>
                  <a:srgbClr val="144698"/>
                </a:solidFill>
              </a:endParaRPr>
            </a:p>
            <a:p>
              <a:r>
                <a:rPr lang="ko-KR" altLang="en-US" sz="1100" b="1" dirty="0" smtClean="0">
                  <a:solidFill>
                    <a:srgbClr val="144698"/>
                  </a:solidFill>
                </a:rPr>
                <a:t>그래프가 </a:t>
              </a:r>
              <a:r>
                <a:rPr lang="ko-KR" altLang="en-US" sz="1100" b="1" dirty="0">
                  <a:solidFill>
                    <a:srgbClr val="144698"/>
                  </a:solidFill>
                </a:rPr>
                <a:t>한 칸씩 줄어들어 안전하게 길을 건널 수 </a:t>
              </a:r>
              <a:endParaRPr lang="en-US" altLang="ko-KR" sz="1100" b="1" dirty="0" smtClean="0">
                <a:solidFill>
                  <a:srgbClr val="144698"/>
                </a:solidFill>
              </a:endParaRPr>
            </a:p>
            <a:p>
              <a:r>
                <a:rPr lang="ko-KR" altLang="en-US" sz="1100" b="1" dirty="0" smtClean="0">
                  <a:solidFill>
                    <a:srgbClr val="144698"/>
                  </a:solidFill>
                </a:rPr>
                <a:t>있도록 </a:t>
              </a:r>
              <a:r>
                <a:rPr lang="ko-KR" altLang="en-US" sz="1100" b="1" dirty="0">
                  <a:solidFill>
                    <a:srgbClr val="144698"/>
                  </a:solidFill>
                </a:rPr>
                <a:t>도와줘요</a:t>
              </a:r>
              <a:r>
                <a:rPr lang="en-US" altLang="ko-KR" sz="1100" b="1" dirty="0">
                  <a:solidFill>
                    <a:srgbClr val="144698"/>
                  </a:solidFill>
                </a:rPr>
                <a:t>.</a:t>
              </a:r>
              <a:endParaRPr lang="en-US" altLang="ko-KR" sz="1100" b="1" dirty="0" smtClean="0">
                <a:solidFill>
                  <a:srgbClr val="144698"/>
                </a:solidFill>
              </a:endParaRPr>
            </a:p>
          </p:txBody>
        </p:sp>
        <p:pic>
          <p:nvPicPr>
            <p:cNvPr id="19" name="Picture 2" descr="E:\졸업작품\교육용교재\이미지\ㄹ호ㅓㅡㅅ.bmp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42871" y="5330264"/>
              <a:ext cx="1628775" cy="11591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3" descr="E:\졸업작품\교육용교재\이미지\ㅏ.bmp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2686" y="3168907"/>
              <a:ext cx="16287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4" descr="E:\졸업작품\교육용교재\이미지\ㅑ.bmp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2686" y="4263873"/>
              <a:ext cx="1628775" cy="10191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5" descr="E:\졸업작품\교육용교재\이미지\ㅓㄹ호ㅓㄴㄷㅇ규.bmp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3346" y="6536672"/>
              <a:ext cx="1647825" cy="1095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타원 22"/>
            <p:cNvSpPr/>
            <p:nvPr/>
          </p:nvSpPr>
          <p:spPr>
            <a:xfrm>
              <a:off x="4186279" y="3647998"/>
              <a:ext cx="72008" cy="72008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/>
            </a:p>
          </p:txBody>
        </p:sp>
        <p:sp>
          <p:nvSpPr>
            <p:cNvPr id="27" name="타원 26"/>
            <p:cNvSpPr/>
            <p:nvPr/>
          </p:nvSpPr>
          <p:spPr>
            <a:xfrm>
              <a:off x="3307112" y="3655511"/>
              <a:ext cx="72008" cy="72008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82077" y="3572502"/>
              <a:ext cx="80875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100" b="1" dirty="0" smtClean="0">
                  <a:solidFill>
                    <a:srgbClr val="144698"/>
                  </a:solidFill>
                </a:rPr>
                <a:t>속기사</a:t>
              </a:r>
              <a:endParaRPr lang="en-US" altLang="ko-KR" sz="1100" b="1" dirty="0" smtClean="0">
                <a:solidFill>
                  <a:srgbClr val="144698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782077" y="4672600"/>
              <a:ext cx="113153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100" b="1" dirty="0" smtClean="0">
                  <a:solidFill>
                    <a:srgbClr val="144698"/>
                  </a:solidFill>
                </a:rPr>
                <a:t>자막방송</a:t>
              </a:r>
              <a:endParaRPr lang="en-US" altLang="ko-KR" sz="1100" b="1" dirty="0" smtClean="0">
                <a:solidFill>
                  <a:srgbClr val="144698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82077" y="5748298"/>
              <a:ext cx="113153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100" b="1" dirty="0" smtClean="0">
                  <a:solidFill>
                    <a:srgbClr val="144698"/>
                  </a:solidFill>
                </a:rPr>
                <a:t>신호등</a:t>
              </a:r>
              <a:endParaRPr lang="en-US" altLang="ko-KR" sz="1100" b="1" dirty="0" smtClean="0">
                <a:solidFill>
                  <a:srgbClr val="144698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48449" y="6836196"/>
              <a:ext cx="113153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100" b="1" dirty="0" smtClean="0">
                  <a:solidFill>
                    <a:srgbClr val="144698"/>
                  </a:solidFill>
                </a:rPr>
                <a:t>청각장애</a:t>
              </a:r>
              <a:endParaRPr lang="en-US" altLang="ko-KR" sz="1100" b="1" dirty="0" smtClean="0">
                <a:solidFill>
                  <a:srgbClr val="144698"/>
                </a:solidFill>
              </a:endParaRPr>
            </a:p>
            <a:p>
              <a:r>
                <a:rPr lang="ko-KR" altLang="en-US" sz="1100" b="1" dirty="0" err="1" smtClean="0">
                  <a:solidFill>
                    <a:srgbClr val="144698"/>
                  </a:solidFill>
                </a:rPr>
                <a:t>도우미견</a:t>
              </a:r>
              <a:endParaRPr lang="en-US" altLang="ko-KR" sz="1100" b="1" dirty="0" smtClean="0">
                <a:solidFill>
                  <a:srgbClr val="144698"/>
                </a:solidFill>
              </a:endParaRPr>
            </a:p>
          </p:txBody>
        </p:sp>
        <p:sp>
          <p:nvSpPr>
            <p:cNvPr id="35" name="타원 34"/>
            <p:cNvSpPr/>
            <p:nvPr/>
          </p:nvSpPr>
          <p:spPr>
            <a:xfrm>
              <a:off x="4186279" y="4767401"/>
              <a:ext cx="72008" cy="72008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/>
            </a:p>
          </p:txBody>
        </p:sp>
        <p:sp>
          <p:nvSpPr>
            <p:cNvPr id="36" name="타원 35"/>
            <p:cNvSpPr/>
            <p:nvPr/>
          </p:nvSpPr>
          <p:spPr>
            <a:xfrm>
              <a:off x="3307112" y="4774914"/>
              <a:ext cx="72008" cy="72008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/>
            </a:p>
          </p:txBody>
        </p:sp>
        <p:sp>
          <p:nvSpPr>
            <p:cNvPr id="37" name="타원 36"/>
            <p:cNvSpPr/>
            <p:nvPr/>
          </p:nvSpPr>
          <p:spPr>
            <a:xfrm>
              <a:off x="4186279" y="5906720"/>
              <a:ext cx="72008" cy="72008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/>
            </a:p>
          </p:txBody>
        </p:sp>
        <p:sp>
          <p:nvSpPr>
            <p:cNvPr id="38" name="타원 37"/>
            <p:cNvSpPr/>
            <p:nvPr/>
          </p:nvSpPr>
          <p:spPr>
            <a:xfrm>
              <a:off x="3307112" y="5914233"/>
              <a:ext cx="72008" cy="72008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/>
            </a:p>
          </p:txBody>
        </p:sp>
        <p:sp>
          <p:nvSpPr>
            <p:cNvPr id="39" name="타원 38"/>
            <p:cNvSpPr/>
            <p:nvPr/>
          </p:nvSpPr>
          <p:spPr>
            <a:xfrm>
              <a:off x="4186279" y="7040680"/>
              <a:ext cx="72008" cy="72008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/>
            </a:p>
          </p:txBody>
        </p:sp>
        <p:sp>
          <p:nvSpPr>
            <p:cNvPr id="40" name="타원 39"/>
            <p:cNvSpPr/>
            <p:nvPr/>
          </p:nvSpPr>
          <p:spPr>
            <a:xfrm>
              <a:off x="3307112" y="7048193"/>
              <a:ext cx="72008" cy="72008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/>
            </a:p>
          </p:txBody>
        </p:sp>
      </p:grpSp>
    </p:spTree>
    <p:extLst>
      <p:ext uri="{BB962C8B-B14F-4D97-AF65-F5344CB8AC3E}">
        <p14:creationId xmlns:p14="http://schemas.microsoft.com/office/powerpoint/2010/main" val="40497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E:\졸업작품\교육용교재\이미지\우리들의합창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776" y="3418022"/>
            <a:ext cx="4162401" cy="231927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제목 1"/>
          <p:cNvSpPr txBox="1">
            <a:spLocks/>
          </p:cNvSpPr>
          <p:nvPr/>
        </p:nvSpPr>
        <p:spPr>
          <a:xfrm>
            <a:off x="1965551" y="1565578"/>
            <a:ext cx="2232248" cy="261610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100" b="1" dirty="0" smtClean="0">
                <a:solidFill>
                  <a:srgbClr val="144698"/>
                </a:solidFill>
              </a:rPr>
              <a:t>장애인식개선사업 </a:t>
            </a:r>
            <a:r>
              <a:rPr lang="ko-KR" altLang="en-US" sz="1100" b="1" dirty="0">
                <a:solidFill>
                  <a:srgbClr val="144698"/>
                </a:solidFill>
              </a:rPr>
              <a:t>버디</a:t>
            </a:r>
            <a:r>
              <a:rPr lang="en-US" altLang="ko-KR" sz="1100" b="1" dirty="0">
                <a:solidFill>
                  <a:srgbClr val="144698"/>
                </a:solidFill>
              </a:rPr>
              <a:t>&amp;</a:t>
            </a:r>
            <a:r>
              <a:rPr lang="ko-KR" altLang="en-US" sz="1100" b="1" dirty="0" smtClean="0">
                <a:solidFill>
                  <a:srgbClr val="144698"/>
                </a:solidFill>
              </a:rPr>
              <a:t>키디</a:t>
            </a:r>
            <a:endParaRPr lang="en-US" altLang="ko-KR" sz="1100" b="1" dirty="0" smtClean="0">
              <a:solidFill>
                <a:srgbClr val="144698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692696"/>
            <a:ext cx="1305272" cy="138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제목 1"/>
          <p:cNvSpPr txBox="1">
            <a:spLocks/>
          </p:cNvSpPr>
          <p:nvPr/>
        </p:nvSpPr>
        <p:spPr>
          <a:xfrm>
            <a:off x="1946301" y="1827188"/>
            <a:ext cx="1982716" cy="338554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600" b="1" dirty="0" smtClean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영상동화 </a:t>
            </a:r>
            <a:r>
              <a:rPr lang="ko-KR" altLang="en-US" sz="1600" b="1" dirty="0" err="1" smtClean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활동지</a:t>
            </a:r>
            <a:r>
              <a:rPr lang="ko-KR" altLang="en-US" sz="1600" b="1" dirty="0" smtClean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 </a:t>
            </a:r>
            <a:endParaRPr lang="en-US" altLang="ko-KR" sz="1600" b="1" dirty="0">
              <a:solidFill>
                <a:srgbClr val="144698"/>
              </a:solidFill>
              <a:effectLst>
                <a:outerShdw blurRad="38100" dist="38100" dir="2700000" algn="tl">
                  <a:schemeClr val="accent2">
                    <a:alpha val="43000"/>
                  </a:schemeClr>
                </a:outerShdw>
              </a:effectLst>
            </a:endParaRPr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1941948" y="5868144"/>
            <a:ext cx="3240361" cy="494494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2000" b="1" dirty="0">
                <a:solidFill>
                  <a:srgbClr val="144698"/>
                </a:solidFill>
              </a:rPr>
              <a:t>우리들의 합창</a:t>
            </a:r>
            <a:endParaRPr lang="ko-KR" altLang="en-US" sz="2800" b="1" dirty="0">
              <a:solidFill>
                <a:srgbClr val="14469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95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42" y="211945"/>
            <a:ext cx="698158" cy="74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1"/>
          <p:cNvSpPr txBox="1">
            <a:spLocks/>
          </p:cNvSpPr>
          <p:nvPr/>
        </p:nvSpPr>
        <p:spPr>
          <a:xfrm>
            <a:off x="1043608" y="478945"/>
            <a:ext cx="5126881" cy="415498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400" b="1" dirty="0" smtClean="0">
                <a:solidFill>
                  <a:srgbClr val="144698"/>
                </a:solidFill>
              </a:rPr>
              <a:t>우리들의 합창</a:t>
            </a:r>
            <a:r>
              <a:rPr lang="en-US" altLang="ko-KR" sz="1400" b="1" dirty="0" smtClean="0">
                <a:solidFill>
                  <a:srgbClr val="144698"/>
                </a:solidFill>
              </a:rPr>
              <a:t>…</a:t>
            </a:r>
            <a:r>
              <a:rPr lang="ko-KR" altLang="en-US" sz="1400" b="1" dirty="0" smtClean="0">
                <a:solidFill>
                  <a:srgbClr val="144698"/>
                </a:solidFill>
              </a:rPr>
              <a:t> </a:t>
            </a:r>
            <a:r>
              <a:rPr lang="en-US" altLang="ko-KR" sz="1400" b="1" dirty="0" smtClean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1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단계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- 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예시답안 및 교사용 활동자료</a:t>
            </a:r>
            <a:endParaRPr lang="en-US" altLang="ko-KR" sz="1400" b="1" dirty="0">
              <a:solidFill>
                <a:srgbClr val="144698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404" y="8826989"/>
            <a:ext cx="2352084" cy="11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TextBox 53"/>
          <p:cNvSpPr txBox="1"/>
          <p:nvPr/>
        </p:nvSpPr>
        <p:spPr>
          <a:xfrm>
            <a:off x="6170489" y="8721397"/>
            <a:ext cx="4106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i="1" dirty="0" smtClean="0">
                <a:solidFill>
                  <a:schemeClr val="tx2"/>
                </a:solidFill>
              </a:rPr>
              <a:t>20</a:t>
            </a:r>
            <a:endParaRPr lang="ko-KR" altLang="en-US" sz="1200" b="1" i="1" dirty="0">
              <a:solidFill>
                <a:schemeClr val="tx2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498974" y="1753522"/>
            <a:ext cx="5059428" cy="887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1200" b="1" dirty="0">
                <a:solidFill>
                  <a:schemeClr val="tx2"/>
                </a:solidFill>
              </a:rPr>
              <a:t>소리가 들리지 않아 음정과 박자를 맞추는 것에 어려움이 있었다</a:t>
            </a:r>
            <a:r>
              <a:rPr lang="en-US" altLang="ko-KR" sz="1200" b="1" dirty="0">
                <a:solidFill>
                  <a:schemeClr val="tx2"/>
                </a:solidFill>
              </a:rPr>
              <a:t>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1200" b="1" dirty="0">
                <a:solidFill>
                  <a:schemeClr val="tx2"/>
                </a:solidFill>
              </a:rPr>
              <a:t>기쁜 얼굴</a:t>
            </a:r>
            <a:endParaRPr lang="en-US" altLang="ko-KR" sz="1200" b="1" dirty="0">
              <a:solidFill>
                <a:schemeClr val="tx2"/>
              </a:solidFill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1200" b="1" dirty="0">
                <a:solidFill>
                  <a:schemeClr val="tx2"/>
                </a:solidFill>
              </a:rPr>
              <a:t> </a:t>
            </a:r>
            <a:r>
              <a:rPr lang="en-US" altLang="ko-KR" sz="1200" b="1" dirty="0" smtClean="0">
                <a:solidFill>
                  <a:schemeClr val="tx2"/>
                </a:solidFill>
              </a:rPr>
              <a:t> </a:t>
            </a:r>
            <a:endParaRPr lang="ko-KR" altLang="en-US" sz="1200" b="1" dirty="0">
              <a:solidFill>
                <a:schemeClr val="tx2"/>
              </a:solidFill>
            </a:endParaRPr>
          </a:p>
        </p:txBody>
      </p:sp>
      <p:grpSp>
        <p:nvGrpSpPr>
          <p:cNvPr id="39" name="그룹 38"/>
          <p:cNvGrpSpPr/>
          <p:nvPr/>
        </p:nvGrpSpPr>
        <p:grpSpPr>
          <a:xfrm>
            <a:off x="542346" y="1753522"/>
            <a:ext cx="893621" cy="2031325"/>
            <a:chOff x="1868267" y="2990621"/>
            <a:chExt cx="893621" cy="2031325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41" name="직사각형 40"/>
            <p:cNvSpPr/>
            <p:nvPr/>
          </p:nvSpPr>
          <p:spPr>
            <a:xfrm>
              <a:off x="1904675" y="2990621"/>
              <a:ext cx="857213" cy="2031325"/>
            </a:xfrm>
            <a:prstGeom prst="rect">
              <a:avLst/>
            </a:prstGeom>
            <a:grpFill/>
            <a:ln w="76200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951050" y="3637965"/>
              <a:ext cx="575946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ko-KR" altLang="en-US" sz="1200" b="1" dirty="0" smtClean="0">
                  <a:solidFill>
                    <a:srgbClr val="144698"/>
                  </a:solidFill>
                </a:rPr>
                <a:t>내용</a:t>
              </a:r>
              <a:endParaRPr lang="en-US" altLang="ko-KR" sz="1200" b="1" dirty="0" smtClean="0">
                <a:solidFill>
                  <a:srgbClr val="144698"/>
                </a:solidFill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868267" y="3016136"/>
              <a:ext cx="540464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 smtClean="0">
                  <a:solidFill>
                    <a:schemeClr val="accent1"/>
                  </a:solidFill>
                </a:rPr>
                <a:t>1</a:t>
              </a:r>
              <a:endParaRPr lang="ko-KR" altLang="en-US" sz="3600" b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49" name="그룹 48"/>
          <p:cNvGrpSpPr/>
          <p:nvPr/>
        </p:nvGrpSpPr>
        <p:grpSpPr>
          <a:xfrm>
            <a:off x="560551" y="4319963"/>
            <a:ext cx="857213" cy="1699857"/>
            <a:chOff x="1904675" y="2990622"/>
            <a:chExt cx="857213" cy="1699857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50" name="직사각형 49"/>
            <p:cNvSpPr/>
            <p:nvPr/>
          </p:nvSpPr>
          <p:spPr>
            <a:xfrm>
              <a:off x="1904675" y="2990622"/>
              <a:ext cx="857213" cy="1699857"/>
            </a:xfrm>
            <a:prstGeom prst="rect">
              <a:avLst/>
            </a:prstGeom>
            <a:grpFill/>
            <a:ln w="76200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1951050" y="3668049"/>
              <a:ext cx="575946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ko-KR" altLang="en-US" sz="1200" b="1" dirty="0" smtClean="0">
                  <a:solidFill>
                    <a:srgbClr val="144698"/>
                  </a:solidFill>
                </a:rPr>
                <a:t>적용</a:t>
              </a:r>
              <a:endParaRPr lang="en-US" altLang="ko-KR" sz="1200" b="1" dirty="0" smtClean="0">
                <a:solidFill>
                  <a:srgbClr val="144698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909946" y="3046220"/>
              <a:ext cx="540464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 smtClean="0">
                  <a:solidFill>
                    <a:schemeClr val="accent1"/>
                  </a:solidFill>
                </a:rPr>
                <a:t>2</a:t>
              </a:r>
              <a:endParaRPr lang="ko-KR" altLang="en-US" sz="3600" b="1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66" name="TextBox 65"/>
          <p:cNvSpPr txBox="1"/>
          <p:nvPr/>
        </p:nvSpPr>
        <p:spPr>
          <a:xfrm>
            <a:off x="1498974" y="4301208"/>
            <a:ext cx="487681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다른 사람의 </a:t>
            </a:r>
            <a:r>
              <a:rPr lang="ko-KR" altLang="en-US" sz="1200" b="1" dirty="0" err="1">
                <a:solidFill>
                  <a:schemeClr val="tx2"/>
                </a:solidFill>
                <a:latin typeface="+mn-ea"/>
              </a:rPr>
              <a:t>입모양을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 보고 대화를 했다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소리를 내지 않고 </a:t>
            </a:r>
            <a:r>
              <a:rPr lang="ko-KR" altLang="en-US" sz="1200" b="1" dirty="0" err="1">
                <a:solidFill>
                  <a:schemeClr val="tx2"/>
                </a:solidFill>
                <a:latin typeface="+mn-ea"/>
              </a:rPr>
              <a:t>입모양을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 크게 벌려 낱말을 말해 준다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나비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,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우리나라와 같이 </a:t>
            </a:r>
            <a:r>
              <a:rPr lang="ko-KR" altLang="en-US" sz="1200" b="1" dirty="0" err="1">
                <a:solidFill>
                  <a:schemeClr val="tx2"/>
                </a:solidFill>
                <a:latin typeface="+mn-ea"/>
              </a:rPr>
              <a:t>입모양을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 읽기 쉬운 것부터 친구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,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잠자리 등처럼 조금씩 난이도를 조절하며 진행한다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알아듣기 어렵다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,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시간이 오래 걸린다 등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4. </a:t>
            </a:r>
            <a:r>
              <a:rPr lang="en-US" altLang="ko-KR" sz="1200" b="1" dirty="0" smtClean="0">
                <a:solidFill>
                  <a:schemeClr val="tx2"/>
                </a:solidFill>
                <a:latin typeface="+mn-ea"/>
              </a:rPr>
              <a:t> 1)  4)  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6) </a:t>
            </a:r>
          </a:p>
        </p:txBody>
      </p:sp>
      <p:sp>
        <p:nvSpPr>
          <p:cNvPr id="31" name="직사각형 30"/>
          <p:cNvSpPr/>
          <p:nvPr/>
        </p:nvSpPr>
        <p:spPr>
          <a:xfrm>
            <a:off x="4280620" y="2438655"/>
            <a:ext cx="1537602" cy="8043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/>
          </a:p>
        </p:txBody>
      </p:sp>
      <p:sp>
        <p:nvSpPr>
          <p:cNvPr id="32" name="직사각형 31"/>
          <p:cNvSpPr/>
          <p:nvPr/>
        </p:nvSpPr>
        <p:spPr>
          <a:xfrm>
            <a:off x="1916832" y="2438654"/>
            <a:ext cx="1537602" cy="8043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1949689" y="2506728"/>
            <a:ext cx="14718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b="1" dirty="0" smtClean="0">
                <a:solidFill>
                  <a:srgbClr val="144698"/>
                </a:solidFill>
              </a:rPr>
              <a:t>손을 올리면</a:t>
            </a:r>
            <a:endParaRPr lang="en-US" altLang="ko-KR" sz="1100" b="1" dirty="0" smtClean="0">
              <a:solidFill>
                <a:srgbClr val="144698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949689" y="2942712"/>
            <a:ext cx="14718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b="1" dirty="0" smtClean="0">
                <a:solidFill>
                  <a:srgbClr val="144698"/>
                </a:solidFill>
              </a:rPr>
              <a:t>손을 내리면</a:t>
            </a:r>
            <a:endParaRPr lang="en-US" altLang="ko-KR" sz="1100" b="1" dirty="0" smtClean="0">
              <a:solidFill>
                <a:srgbClr val="144698"/>
              </a:solidFill>
            </a:endParaRPr>
          </a:p>
        </p:txBody>
      </p:sp>
      <p:cxnSp>
        <p:nvCxnSpPr>
          <p:cNvPr id="35" name="직선 연결선 34"/>
          <p:cNvCxnSpPr/>
          <p:nvPr/>
        </p:nvCxnSpPr>
        <p:spPr>
          <a:xfrm>
            <a:off x="1916832" y="2870704"/>
            <a:ext cx="1537602" cy="0"/>
          </a:xfrm>
          <a:prstGeom prst="line">
            <a:avLst/>
          </a:prstGeom>
          <a:ln w="254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연결선 35"/>
          <p:cNvCxnSpPr/>
          <p:nvPr/>
        </p:nvCxnSpPr>
        <p:spPr>
          <a:xfrm>
            <a:off x="5000700" y="2780947"/>
            <a:ext cx="527343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오른쪽 화살표 36"/>
          <p:cNvSpPr/>
          <p:nvPr/>
        </p:nvSpPr>
        <p:spPr>
          <a:xfrm>
            <a:off x="3632548" y="2580930"/>
            <a:ext cx="473909" cy="113205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/>
          </a:p>
        </p:txBody>
      </p:sp>
      <p:sp>
        <p:nvSpPr>
          <p:cNvPr id="40" name="오른쪽 화살표 39"/>
          <p:cNvSpPr/>
          <p:nvPr/>
        </p:nvSpPr>
        <p:spPr>
          <a:xfrm>
            <a:off x="3632548" y="3032486"/>
            <a:ext cx="473909" cy="113205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/>
          </a:p>
        </p:txBody>
      </p:sp>
      <p:sp>
        <p:nvSpPr>
          <p:cNvPr id="42" name="TextBox 41"/>
          <p:cNvSpPr txBox="1"/>
          <p:nvPr/>
        </p:nvSpPr>
        <p:spPr>
          <a:xfrm>
            <a:off x="4313477" y="2506727"/>
            <a:ext cx="14718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b="1" dirty="0" smtClean="0">
                <a:solidFill>
                  <a:srgbClr val="144698"/>
                </a:solidFill>
              </a:rPr>
              <a:t>음정을 올린다</a:t>
            </a:r>
            <a:r>
              <a:rPr lang="en-US" altLang="ko-KR" sz="1100" b="1" dirty="0" smtClean="0">
                <a:solidFill>
                  <a:srgbClr val="144698"/>
                </a:solidFill>
              </a:rPr>
              <a:t>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313477" y="2942711"/>
            <a:ext cx="14718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b="1" dirty="0" smtClean="0">
                <a:solidFill>
                  <a:srgbClr val="144698"/>
                </a:solidFill>
              </a:rPr>
              <a:t>음정을 내린다</a:t>
            </a:r>
            <a:r>
              <a:rPr lang="en-US" altLang="ko-KR" sz="1100" b="1" dirty="0" smtClean="0">
                <a:solidFill>
                  <a:srgbClr val="144698"/>
                </a:solidFill>
              </a:rPr>
              <a:t>.</a:t>
            </a:r>
            <a:endParaRPr lang="en-US" altLang="ko-KR" sz="1100" b="1" dirty="0">
              <a:solidFill>
                <a:srgbClr val="144698"/>
              </a:solidFill>
            </a:endParaRPr>
          </a:p>
        </p:txBody>
      </p:sp>
      <p:cxnSp>
        <p:nvCxnSpPr>
          <p:cNvPr id="44" name="직선 연결선 43"/>
          <p:cNvCxnSpPr/>
          <p:nvPr/>
        </p:nvCxnSpPr>
        <p:spPr>
          <a:xfrm>
            <a:off x="4280620" y="2870703"/>
            <a:ext cx="1537602" cy="0"/>
          </a:xfrm>
          <a:prstGeom prst="line">
            <a:avLst/>
          </a:prstGeom>
          <a:ln w="254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연결선 44"/>
          <p:cNvCxnSpPr/>
          <p:nvPr/>
        </p:nvCxnSpPr>
        <p:spPr>
          <a:xfrm>
            <a:off x="5013875" y="3204321"/>
            <a:ext cx="527343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73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42" y="211945"/>
            <a:ext cx="698158" cy="74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1"/>
          <p:cNvSpPr txBox="1">
            <a:spLocks/>
          </p:cNvSpPr>
          <p:nvPr/>
        </p:nvSpPr>
        <p:spPr>
          <a:xfrm>
            <a:off x="1043608" y="478945"/>
            <a:ext cx="5126881" cy="415498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400" b="1" dirty="0">
                <a:solidFill>
                  <a:srgbClr val="144698"/>
                </a:solidFill>
              </a:rPr>
              <a:t>우리들의 합창</a:t>
            </a:r>
            <a:r>
              <a:rPr lang="en-US" altLang="ko-KR" sz="1400" b="1" dirty="0">
                <a:solidFill>
                  <a:srgbClr val="144698"/>
                </a:solidFill>
              </a:rPr>
              <a:t>…</a:t>
            </a:r>
            <a:r>
              <a:rPr lang="ko-KR" altLang="en-US" sz="1400" b="1" dirty="0">
                <a:solidFill>
                  <a:srgbClr val="144698"/>
                </a:solidFill>
              </a:rPr>
              <a:t> </a:t>
            </a:r>
            <a:r>
              <a:rPr lang="en-US" altLang="ko-KR" sz="1400" b="1" dirty="0" smtClean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2</a:t>
            </a:r>
            <a:r>
              <a:rPr lang="ko-KR" altLang="en-US" sz="1400" b="1" dirty="0" smtClean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단계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- 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예시답안 및 교사용 활동자료</a:t>
            </a:r>
            <a:endParaRPr lang="en-US" altLang="ko-KR" sz="1400" b="1" dirty="0">
              <a:solidFill>
                <a:srgbClr val="144698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404" y="8826989"/>
            <a:ext cx="2352084" cy="11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TextBox 53"/>
          <p:cNvSpPr txBox="1"/>
          <p:nvPr/>
        </p:nvSpPr>
        <p:spPr>
          <a:xfrm>
            <a:off x="6170489" y="8721397"/>
            <a:ext cx="4106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i="1" dirty="0" smtClean="0">
                <a:solidFill>
                  <a:schemeClr val="tx2"/>
                </a:solidFill>
              </a:rPr>
              <a:t>21</a:t>
            </a:r>
            <a:endParaRPr lang="ko-KR" altLang="en-US" sz="1200" b="1" i="1" dirty="0">
              <a:solidFill>
                <a:schemeClr val="tx2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498974" y="1753522"/>
            <a:ext cx="50594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1200" b="1" dirty="0">
                <a:solidFill>
                  <a:schemeClr val="tx2"/>
                </a:solidFill>
              </a:rPr>
              <a:t>소리가 들리지 않아 음정과 박자를 맞추는 것에 어려움이 있었다</a:t>
            </a:r>
            <a:r>
              <a:rPr lang="en-US" altLang="ko-KR" sz="1200" b="1" dirty="0">
                <a:solidFill>
                  <a:schemeClr val="tx2"/>
                </a:solidFill>
              </a:rPr>
              <a:t>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1200" b="1" dirty="0">
                <a:solidFill>
                  <a:schemeClr val="tx2"/>
                </a:solidFill>
              </a:rPr>
              <a:t>2. </a:t>
            </a:r>
            <a:r>
              <a:rPr lang="ko-KR" altLang="en-US" sz="1200" b="1" dirty="0">
                <a:solidFill>
                  <a:schemeClr val="tx2"/>
                </a:solidFill>
              </a:rPr>
              <a:t>윤석이가 손을 올리면 음정을 올리고 손을 내리면 음정을 내리도록 약속을 했다</a:t>
            </a:r>
            <a:r>
              <a:rPr lang="en-US" altLang="ko-KR" sz="1200" b="1" dirty="0">
                <a:solidFill>
                  <a:schemeClr val="tx2"/>
                </a:solidFill>
              </a:rPr>
              <a:t>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1200" b="1" dirty="0">
                <a:solidFill>
                  <a:schemeClr val="tx2"/>
                </a:solidFill>
              </a:rPr>
              <a:t>3. </a:t>
            </a:r>
            <a:r>
              <a:rPr lang="ko-KR" altLang="en-US" sz="1200" b="1" dirty="0">
                <a:solidFill>
                  <a:schemeClr val="tx2"/>
                </a:solidFill>
              </a:rPr>
              <a:t>예</a:t>
            </a:r>
            <a:r>
              <a:rPr lang="en-US" altLang="ko-KR" sz="1200" b="1" dirty="0">
                <a:solidFill>
                  <a:schemeClr val="tx2"/>
                </a:solidFill>
              </a:rPr>
              <a:t>&gt;  </a:t>
            </a:r>
            <a:r>
              <a:rPr lang="ko-KR" altLang="en-US" sz="1200" b="1" dirty="0">
                <a:solidFill>
                  <a:schemeClr val="tx2"/>
                </a:solidFill>
              </a:rPr>
              <a:t>우울한 표정   →    </a:t>
            </a:r>
            <a:r>
              <a:rPr lang="ko-KR" altLang="en-US" sz="1200" b="1" dirty="0" smtClean="0">
                <a:solidFill>
                  <a:schemeClr val="tx2"/>
                </a:solidFill>
              </a:rPr>
              <a:t>  환한 </a:t>
            </a:r>
            <a:r>
              <a:rPr lang="ko-KR" altLang="en-US" sz="1200" b="1" dirty="0">
                <a:solidFill>
                  <a:schemeClr val="tx2"/>
                </a:solidFill>
              </a:rPr>
              <a:t>표정  </a:t>
            </a:r>
            <a:r>
              <a:rPr lang="ko-KR" altLang="en-US" sz="1200" b="1" dirty="0" smtClean="0">
                <a:solidFill>
                  <a:schemeClr val="tx2"/>
                </a:solidFill>
              </a:rPr>
              <a:t>     →   </a:t>
            </a:r>
            <a:r>
              <a:rPr lang="ko-KR" altLang="en-US" sz="1200" b="1" dirty="0">
                <a:solidFill>
                  <a:schemeClr val="tx2"/>
                </a:solidFill>
              </a:rPr>
              <a:t>기뻐하는 표정</a:t>
            </a:r>
            <a:endParaRPr lang="en-US" altLang="ko-KR" sz="1200" b="1" dirty="0">
              <a:solidFill>
                <a:schemeClr val="tx2"/>
              </a:solidFill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US" altLang="ko-KR" sz="1200" b="1" dirty="0">
              <a:solidFill>
                <a:schemeClr val="tx2"/>
              </a:solidFill>
              <a:latin typeface="+mn-ea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US" altLang="ko-KR" sz="1200" b="1" dirty="0">
              <a:solidFill>
                <a:schemeClr val="tx2"/>
              </a:solidFill>
              <a:latin typeface="+mn-ea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친구의 어려움을 지나치지 않고 도와주기 위해 노력하는 모습</a:t>
            </a:r>
            <a:endParaRPr lang="en-US" altLang="ko-KR" sz="1200" b="1" dirty="0">
              <a:solidFill>
                <a:schemeClr val="tx2"/>
              </a:solidFill>
              <a:latin typeface="+mn-ea"/>
            </a:endParaRPr>
          </a:p>
        </p:txBody>
      </p:sp>
      <p:grpSp>
        <p:nvGrpSpPr>
          <p:cNvPr id="19" name="그룹 18"/>
          <p:cNvGrpSpPr/>
          <p:nvPr/>
        </p:nvGrpSpPr>
        <p:grpSpPr>
          <a:xfrm>
            <a:off x="542346" y="1753522"/>
            <a:ext cx="893621" cy="2031325"/>
            <a:chOff x="1868267" y="2990621"/>
            <a:chExt cx="893621" cy="2031325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20" name="직사각형 19"/>
            <p:cNvSpPr/>
            <p:nvPr/>
          </p:nvSpPr>
          <p:spPr>
            <a:xfrm>
              <a:off x="1904675" y="2990621"/>
              <a:ext cx="857213" cy="2031325"/>
            </a:xfrm>
            <a:prstGeom prst="rect">
              <a:avLst/>
            </a:prstGeom>
            <a:grpFill/>
            <a:ln w="76200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951050" y="3637965"/>
              <a:ext cx="575946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ko-KR" altLang="en-US" sz="1200" b="1" dirty="0" smtClean="0">
                  <a:solidFill>
                    <a:srgbClr val="144698"/>
                  </a:solidFill>
                </a:rPr>
                <a:t>내용</a:t>
              </a:r>
              <a:endParaRPr lang="en-US" altLang="ko-KR" sz="1200" b="1" dirty="0" smtClean="0">
                <a:solidFill>
                  <a:srgbClr val="144698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868267" y="3016136"/>
              <a:ext cx="540464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 smtClean="0">
                  <a:solidFill>
                    <a:schemeClr val="accent1"/>
                  </a:solidFill>
                </a:rPr>
                <a:t>1</a:t>
              </a:r>
              <a:endParaRPr lang="ko-KR" altLang="en-US" sz="3600" b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23" name="그룹 22"/>
          <p:cNvGrpSpPr/>
          <p:nvPr/>
        </p:nvGrpSpPr>
        <p:grpSpPr>
          <a:xfrm>
            <a:off x="560551" y="3942683"/>
            <a:ext cx="857213" cy="1699857"/>
            <a:chOff x="1904675" y="2990622"/>
            <a:chExt cx="857213" cy="1699857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24" name="직사각형 23"/>
            <p:cNvSpPr/>
            <p:nvPr/>
          </p:nvSpPr>
          <p:spPr>
            <a:xfrm>
              <a:off x="1904675" y="2990622"/>
              <a:ext cx="857213" cy="1699857"/>
            </a:xfrm>
            <a:prstGeom prst="rect">
              <a:avLst/>
            </a:prstGeom>
            <a:grpFill/>
            <a:ln w="76200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951050" y="3668049"/>
              <a:ext cx="575946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ko-KR" altLang="en-US" sz="1200" b="1" dirty="0" smtClean="0">
                  <a:solidFill>
                    <a:srgbClr val="144698"/>
                  </a:solidFill>
                </a:rPr>
                <a:t>적용</a:t>
              </a:r>
              <a:endParaRPr lang="en-US" altLang="ko-KR" sz="1200" b="1" dirty="0" smtClean="0">
                <a:solidFill>
                  <a:srgbClr val="144698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909946" y="3046220"/>
              <a:ext cx="540464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 smtClean="0">
                  <a:solidFill>
                    <a:schemeClr val="accent1"/>
                  </a:solidFill>
                </a:rPr>
                <a:t>2</a:t>
              </a:r>
              <a:endParaRPr lang="ko-KR" altLang="en-US" sz="3600" b="1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1498974" y="3923928"/>
            <a:ext cx="50594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다른 사람의 </a:t>
            </a:r>
            <a:r>
              <a:rPr lang="ko-KR" altLang="en-US" sz="1200" b="1" dirty="0" err="1">
                <a:solidFill>
                  <a:schemeClr val="tx2"/>
                </a:solidFill>
                <a:latin typeface="+mn-ea"/>
              </a:rPr>
              <a:t>입모양을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 보고 대화를 했다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소리를 내지 않고 </a:t>
            </a:r>
            <a:r>
              <a:rPr lang="ko-KR" altLang="en-US" sz="1200" b="1" dirty="0" err="1">
                <a:solidFill>
                  <a:schemeClr val="tx2"/>
                </a:solidFill>
                <a:latin typeface="+mn-ea"/>
              </a:rPr>
              <a:t>입모양을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 크게 벌려 낱말이나 문장을 말해 준다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나비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,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우리나라와 같이 </a:t>
            </a:r>
            <a:r>
              <a:rPr lang="ko-KR" altLang="en-US" sz="1200" b="1" dirty="0" err="1">
                <a:solidFill>
                  <a:schemeClr val="tx2"/>
                </a:solidFill>
                <a:latin typeface="+mn-ea"/>
              </a:rPr>
              <a:t>입모양을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 읽기 쉬운 것부터 친구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, </a:t>
            </a:r>
            <a:r>
              <a:rPr lang="en-US" altLang="ko-KR" sz="1200" b="1" dirty="0" smtClean="0">
                <a:solidFill>
                  <a:schemeClr val="tx2"/>
                </a:solidFill>
                <a:latin typeface="+mn-ea"/>
              </a:rPr>
              <a:t/>
            </a:r>
            <a:br>
              <a:rPr lang="en-US" altLang="ko-KR" sz="1200" b="1" dirty="0" smtClean="0">
                <a:solidFill>
                  <a:schemeClr val="tx2"/>
                </a:solidFill>
                <a:latin typeface="+mn-ea"/>
              </a:rPr>
            </a:b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잠자리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등처럼 조금씩 난이도를 조절하며 진행한다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알아듣기 어렵다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,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시간이 오래 걸린다 등</a:t>
            </a:r>
            <a:endParaRPr lang="en-US" altLang="ko-KR" sz="1200" b="1" dirty="0">
              <a:solidFill>
                <a:schemeClr val="tx2"/>
              </a:solidFill>
              <a:latin typeface="+mn-ea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4</a:t>
            </a:r>
            <a:r>
              <a:rPr lang="en-US" altLang="ko-KR" sz="1200" b="1" dirty="0" smtClean="0">
                <a:solidFill>
                  <a:schemeClr val="tx2"/>
                </a:solidFill>
                <a:latin typeface="+mn-ea"/>
              </a:rPr>
              <a:t>.  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1</a:t>
            </a:r>
            <a:r>
              <a:rPr lang="en-US" altLang="ko-KR" sz="1200" b="1" dirty="0" smtClean="0">
                <a:solidFill>
                  <a:schemeClr val="tx2"/>
                </a:solidFill>
                <a:latin typeface="+mn-ea"/>
              </a:rPr>
              <a:t>)  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4) </a:t>
            </a:r>
            <a:r>
              <a:rPr lang="en-US" altLang="ko-KR" sz="1200" b="1" dirty="0" smtClean="0">
                <a:solidFill>
                  <a:schemeClr val="tx2"/>
                </a:solidFill>
                <a:latin typeface="+mn-ea"/>
              </a:rPr>
              <a:t> 6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) 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5191224" y="2948583"/>
            <a:ext cx="1224135" cy="4794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/>
          </a:p>
        </p:txBody>
      </p:sp>
      <p:sp>
        <p:nvSpPr>
          <p:cNvPr id="17" name="직사각형 16"/>
          <p:cNvSpPr/>
          <p:nvPr/>
        </p:nvSpPr>
        <p:spPr>
          <a:xfrm>
            <a:off x="3653593" y="2948583"/>
            <a:ext cx="1246133" cy="4794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/>
          </a:p>
        </p:txBody>
      </p:sp>
      <p:sp>
        <p:nvSpPr>
          <p:cNvPr id="28" name="직사각형 27"/>
          <p:cNvSpPr/>
          <p:nvPr/>
        </p:nvSpPr>
        <p:spPr>
          <a:xfrm>
            <a:off x="2245970" y="2948583"/>
            <a:ext cx="1116124" cy="4794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/>
          </a:p>
        </p:txBody>
      </p:sp>
      <p:sp>
        <p:nvSpPr>
          <p:cNvPr id="29" name="TextBox 28"/>
          <p:cNvSpPr txBox="1"/>
          <p:nvPr/>
        </p:nvSpPr>
        <p:spPr>
          <a:xfrm>
            <a:off x="2238896" y="2972847"/>
            <a:ext cx="11521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b="1" dirty="0">
                <a:solidFill>
                  <a:srgbClr val="144698"/>
                </a:solidFill>
              </a:rPr>
              <a:t>처음 합창대회 </a:t>
            </a:r>
            <a:endParaRPr lang="en-US" altLang="ko-KR" sz="1100" b="1" dirty="0" smtClean="0">
              <a:solidFill>
                <a:srgbClr val="144698"/>
              </a:solidFill>
            </a:endParaRPr>
          </a:p>
          <a:p>
            <a:pPr algn="ctr"/>
            <a:r>
              <a:rPr lang="ko-KR" altLang="en-US" sz="1100" b="1" dirty="0" smtClean="0">
                <a:solidFill>
                  <a:srgbClr val="144698"/>
                </a:solidFill>
              </a:rPr>
              <a:t>연습 </a:t>
            </a:r>
            <a:r>
              <a:rPr lang="ko-KR" altLang="en-US" sz="1100" b="1" dirty="0">
                <a:solidFill>
                  <a:srgbClr val="144698"/>
                </a:solidFill>
              </a:rPr>
              <a:t>날</a:t>
            </a:r>
            <a:endParaRPr lang="en-US" altLang="ko-KR" sz="1100" b="1" dirty="0" smtClean="0">
              <a:solidFill>
                <a:srgbClr val="144698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607048" y="2972847"/>
            <a:ext cx="13155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b="1" dirty="0">
                <a:solidFill>
                  <a:srgbClr val="144698"/>
                </a:solidFill>
              </a:rPr>
              <a:t>합창 연습 </a:t>
            </a:r>
            <a:r>
              <a:rPr lang="ko-KR" altLang="en-US" sz="1100" b="1" dirty="0" smtClean="0">
                <a:solidFill>
                  <a:srgbClr val="144698"/>
                </a:solidFill>
              </a:rPr>
              <a:t>방법을</a:t>
            </a:r>
            <a:endParaRPr lang="en-US" altLang="ko-KR" sz="1100" b="1" dirty="0" smtClean="0">
              <a:solidFill>
                <a:srgbClr val="144698"/>
              </a:solidFill>
            </a:endParaRPr>
          </a:p>
          <a:p>
            <a:pPr algn="ctr"/>
            <a:r>
              <a:rPr lang="ko-KR" altLang="en-US" sz="1100" b="1" dirty="0" smtClean="0">
                <a:solidFill>
                  <a:srgbClr val="144698"/>
                </a:solidFill>
              </a:rPr>
              <a:t>찾았을 </a:t>
            </a:r>
            <a:r>
              <a:rPr lang="ko-KR" altLang="en-US" sz="1100" b="1" dirty="0">
                <a:solidFill>
                  <a:srgbClr val="144698"/>
                </a:solidFill>
              </a:rPr>
              <a:t>때</a:t>
            </a:r>
            <a:endParaRPr lang="en-US" altLang="ko-KR" sz="1100" b="1" dirty="0" smtClean="0">
              <a:solidFill>
                <a:srgbClr val="144698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263232" y="2972847"/>
            <a:ext cx="10801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b="1" dirty="0" smtClean="0">
                <a:solidFill>
                  <a:srgbClr val="144698"/>
                </a:solidFill>
              </a:rPr>
              <a:t>합창대회</a:t>
            </a:r>
            <a:endParaRPr lang="en-US" altLang="ko-KR" sz="1100" b="1" dirty="0" smtClean="0">
              <a:solidFill>
                <a:srgbClr val="144698"/>
              </a:solidFill>
            </a:endParaRPr>
          </a:p>
          <a:p>
            <a:pPr algn="ctr"/>
            <a:r>
              <a:rPr lang="ko-KR" altLang="en-US" sz="1100" b="1" dirty="0" smtClean="0">
                <a:solidFill>
                  <a:srgbClr val="144698"/>
                </a:solidFill>
              </a:rPr>
              <a:t>발표회 </a:t>
            </a:r>
            <a:r>
              <a:rPr lang="ko-KR" altLang="en-US" sz="1100" b="1" dirty="0">
                <a:solidFill>
                  <a:srgbClr val="144698"/>
                </a:solidFill>
              </a:rPr>
              <a:t>날</a:t>
            </a:r>
            <a:endParaRPr lang="en-US" altLang="ko-KR" sz="1100" b="1" dirty="0" smtClean="0">
              <a:solidFill>
                <a:srgbClr val="14469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72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42" y="211945"/>
            <a:ext cx="698158" cy="74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1"/>
          <p:cNvSpPr txBox="1">
            <a:spLocks/>
          </p:cNvSpPr>
          <p:nvPr/>
        </p:nvSpPr>
        <p:spPr>
          <a:xfrm>
            <a:off x="1043608" y="478945"/>
            <a:ext cx="5126881" cy="415498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400" b="1" dirty="0">
                <a:solidFill>
                  <a:srgbClr val="144698"/>
                </a:solidFill>
              </a:rPr>
              <a:t>우리들의 합창</a:t>
            </a:r>
            <a:r>
              <a:rPr lang="en-US" altLang="ko-KR" sz="1400" b="1" dirty="0">
                <a:solidFill>
                  <a:srgbClr val="144698"/>
                </a:solidFill>
              </a:rPr>
              <a:t>…</a:t>
            </a:r>
            <a:r>
              <a:rPr lang="ko-KR" altLang="en-US" sz="1400" b="1" dirty="0">
                <a:solidFill>
                  <a:srgbClr val="144698"/>
                </a:solidFill>
              </a:rPr>
              <a:t>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3</a:t>
            </a:r>
            <a:r>
              <a:rPr lang="ko-KR" altLang="en-US" sz="1400" b="1" dirty="0" smtClean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단계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- 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예시답안 및 교사용 활동자료</a:t>
            </a:r>
            <a:endParaRPr lang="en-US" altLang="ko-KR" sz="1400" b="1" dirty="0">
              <a:solidFill>
                <a:srgbClr val="144698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404" y="8826989"/>
            <a:ext cx="2352084" cy="11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TextBox 53"/>
          <p:cNvSpPr txBox="1"/>
          <p:nvPr/>
        </p:nvSpPr>
        <p:spPr>
          <a:xfrm>
            <a:off x="6170489" y="8721397"/>
            <a:ext cx="4106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i="1" dirty="0" smtClean="0">
                <a:solidFill>
                  <a:schemeClr val="tx2"/>
                </a:solidFill>
              </a:rPr>
              <a:t>22</a:t>
            </a:r>
            <a:endParaRPr lang="ko-KR" altLang="en-US" sz="1200" b="1" i="1" dirty="0">
              <a:solidFill>
                <a:schemeClr val="tx2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379494" y="1401252"/>
            <a:ext cx="514584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1200" b="1" dirty="0">
                <a:solidFill>
                  <a:schemeClr val="tx2"/>
                </a:solidFill>
              </a:rPr>
              <a:t>다른 사람의 </a:t>
            </a:r>
            <a:r>
              <a:rPr lang="ko-KR" altLang="en-US" sz="1200" b="1" dirty="0" err="1">
                <a:solidFill>
                  <a:schemeClr val="tx2"/>
                </a:solidFill>
              </a:rPr>
              <a:t>입모양을</a:t>
            </a:r>
            <a:r>
              <a:rPr lang="ko-KR" altLang="en-US" sz="1200" b="1" dirty="0">
                <a:solidFill>
                  <a:schemeClr val="tx2"/>
                </a:solidFill>
              </a:rPr>
              <a:t> 보고 대화를 했다</a:t>
            </a:r>
            <a:r>
              <a:rPr lang="en-US" altLang="ko-KR" sz="1200" b="1" dirty="0">
                <a:solidFill>
                  <a:schemeClr val="tx2"/>
                </a:solidFill>
              </a:rPr>
              <a:t>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1200" b="1" dirty="0">
                <a:solidFill>
                  <a:schemeClr val="tx2"/>
                </a:solidFill>
              </a:rPr>
              <a:t>두 명이 짝이 되어 소리를 내지 않고 </a:t>
            </a:r>
            <a:r>
              <a:rPr lang="ko-KR" altLang="en-US" sz="1200" b="1" dirty="0" err="1">
                <a:solidFill>
                  <a:schemeClr val="tx2"/>
                </a:solidFill>
              </a:rPr>
              <a:t>입모양으로</a:t>
            </a:r>
            <a:r>
              <a:rPr lang="ko-KR" altLang="en-US" sz="1200" b="1" dirty="0">
                <a:solidFill>
                  <a:schemeClr val="tx2"/>
                </a:solidFill>
              </a:rPr>
              <a:t> 말한 낱말이나 </a:t>
            </a:r>
            <a:r>
              <a:rPr lang="en-US" altLang="ko-KR" sz="1200" b="1" dirty="0" smtClean="0">
                <a:solidFill>
                  <a:schemeClr val="tx2"/>
                </a:solidFill>
              </a:rPr>
              <a:t/>
            </a:r>
            <a:br>
              <a:rPr lang="en-US" altLang="ko-KR" sz="1200" b="1" dirty="0" smtClean="0">
                <a:solidFill>
                  <a:schemeClr val="tx2"/>
                </a:solidFill>
              </a:rPr>
            </a:br>
            <a:r>
              <a:rPr lang="ko-KR" altLang="en-US" sz="1200" b="1" dirty="0" smtClean="0">
                <a:solidFill>
                  <a:schemeClr val="tx2"/>
                </a:solidFill>
              </a:rPr>
              <a:t>짧은 </a:t>
            </a:r>
            <a:r>
              <a:rPr lang="ko-KR" altLang="en-US" sz="1200" b="1" dirty="0">
                <a:solidFill>
                  <a:schemeClr val="tx2"/>
                </a:solidFill>
              </a:rPr>
              <a:t>문장을 보고 적어본다</a:t>
            </a:r>
            <a:r>
              <a:rPr lang="en-US" altLang="ko-KR" sz="1200" b="1" dirty="0">
                <a:solidFill>
                  <a:schemeClr val="tx2"/>
                </a:solidFill>
              </a:rPr>
              <a:t>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1200" b="1" dirty="0">
                <a:solidFill>
                  <a:schemeClr val="tx2"/>
                </a:solidFill>
              </a:rPr>
              <a:t>알아듣기 어렵다</a:t>
            </a:r>
            <a:r>
              <a:rPr lang="en-US" altLang="ko-KR" sz="1200" b="1" dirty="0">
                <a:solidFill>
                  <a:schemeClr val="tx2"/>
                </a:solidFill>
              </a:rPr>
              <a:t>, </a:t>
            </a:r>
            <a:r>
              <a:rPr lang="ko-KR" altLang="en-US" sz="1200" b="1" dirty="0">
                <a:solidFill>
                  <a:schemeClr val="tx2"/>
                </a:solidFill>
              </a:rPr>
              <a:t>시간이 오래 걸린다</a:t>
            </a:r>
            <a:r>
              <a:rPr lang="en-US" altLang="ko-KR" sz="1200" b="1" dirty="0">
                <a:solidFill>
                  <a:schemeClr val="tx2"/>
                </a:solidFill>
              </a:rPr>
              <a:t>, </a:t>
            </a:r>
            <a:r>
              <a:rPr lang="en-US" altLang="ko-KR" sz="1200" b="1" dirty="0" smtClean="0">
                <a:solidFill>
                  <a:schemeClr val="tx2"/>
                </a:solidFill>
              </a:rPr>
              <a:t/>
            </a:r>
            <a:br>
              <a:rPr lang="en-US" altLang="ko-KR" sz="1200" b="1" dirty="0" smtClean="0">
                <a:solidFill>
                  <a:schemeClr val="tx2"/>
                </a:solidFill>
              </a:rPr>
            </a:br>
            <a:r>
              <a:rPr lang="ko-KR" altLang="en-US" sz="1200" b="1" dirty="0" smtClean="0">
                <a:solidFill>
                  <a:schemeClr val="tx2"/>
                </a:solidFill>
              </a:rPr>
              <a:t>자세한 </a:t>
            </a:r>
            <a:r>
              <a:rPr lang="ko-KR" altLang="en-US" sz="1200" b="1" dirty="0">
                <a:solidFill>
                  <a:schemeClr val="tx2"/>
                </a:solidFill>
              </a:rPr>
              <a:t>대화의 내용을 알기 어렵다</a:t>
            </a:r>
            <a:r>
              <a:rPr lang="en-US" altLang="ko-KR" sz="1200" b="1" dirty="0">
                <a:solidFill>
                  <a:schemeClr val="tx2"/>
                </a:solidFill>
              </a:rPr>
              <a:t>, </a:t>
            </a:r>
            <a:r>
              <a:rPr lang="ko-KR" altLang="en-US" sz="1200" b="1" dirty="0">
                <a:solidFill>
                  <a:schemeClr val="tx2"/>
                </a:solidFill>
              </a:rPr>
              <a:t>긴 대화를 하기 어렵다 등</a:t>
            </a:r>
          </a:p>
        </p:txBody>
      </p:sp>
      <p:grpSp>
        <p:nvGrpSpPr>
          <p:cNvPr id="39" name="그룹 38"/>
          <p:cNvGrpSpPr/>
          <p:nvPr/>
        </p:nvGrpSpPr>
        <p:grpSpPr>
          <a:xfrm>
            <a:off x="404664" y="1486330"/>
            <a:ext cx="893621" cy="1283074"/>
            <a:chOff x="1868267" y="2990621"/>
            <a:chExt cx="893621" cy="1283074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41" name="직사각형 40"/>
            <p:cNvSpPr/>
            <p:nvPr/>
          </p:nvSpPr>
          <p:spPr>
            <a:xfrm>
              <a:off x="1904675" y="2990621"/>
              <a:ext cx="857213" cy="1283074"/>
            </a:xfrm>
            <a:prstGeom prst="rect">
              <a:avLst/>
            </a:prstGeom>
            <a:grpFill/>
            <a:ln w="76200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951050" y="3637965"/>
              <a:ext cx="575946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ko-KR" altLang="en-US" sz="1200" b="1" dirty="0" smtClean="0">
                  <a:solidFill>
                    <a:srgbClr val="144698"/>
                  </a:solidFill>
                </a:rPr>
                <a:t>내용</a:t>
              </a:r>
              <a:endParaRPr lang="en-US" altLang="ko-KR" sz="1200" b="1" dirty="0" smtClean="0">
                <a:solidFill>
                  <a:srgbClr val="144698"/>
                </a:solidFill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868267" y="3016136"/>
              <a:ext cx="540464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 smtClean="0">
                  <a:solidFill>
                    <a:schemeClr val="accent1"/>
                  </a:solidFill>
                </a:rPr>
                <a:t>1</a:t>
              </a:r>
              <a:endParaRPr lang="ko-KR" altLang="en-US" sz="3600" b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49" name="그룹 48"/>
          <p:cNvGrpSpPr/>
          <p:nvPr/>
        </p:nvGrpSpPr>
        <p:grpSpPr>
          <a:xfrm>
            <a:off x="441072" y="3089847"/>
            <a:ext cx="857213" cy="5073520"/>
            <a:chOff x="1904675" y="2990622"/>
            <a:chExt cx="857213" cy="5073520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50" name="직사각형 49"/>
            <p:cNvSpPr/>
            <p:nvPr/>
          </p:nvSpPr>
          <p:spPr>
            <a:xfrm>
              <a:off x="1904675" y="2990622"/>
              <a:ext cx="857213" cy="5073520"/>
            </a:xfrm>
            <a:prstGeom prst="rect">
              <a:avLst/>
            </a:prstGeom>
            <a:grpFill/>
            <a:ln w="76200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1951050" y="3668049"/>
              <a:ext cx="575946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ko-KR" altLang="en-US" sz="1200" b="1" dirty="0" smtClean="0">
                  <a:solidFill>
                    <a:srgbClr val="144698"/>
                  </a:solidFill>
                </a:rPr>
                <a:t>적용</a:t>
              </a:r>
              <a:endParaRPr lang="en-US" altLang="ko-KR" sz="1200" b="1" dirty="0" smtClean="0">
                <a:solidFill>
                  <a:srgbClr val="144698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909946" y="3046220"/>
              <a:ext cx="540464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 smtClean="0">
                  <a:solidFill>
                    <a:schemeClr val="accent1"/>
                  </a:solidFill>
                </a:rPr>
                <a:t>2</a:t>
              </a:r>
              <a:endParaRPr lang="ko-KR" altLang="en-US" sz="3600" b="1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379494" y="3089846"/>
            <a:ext cx="528986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1) </a:t>
            </a:r>
            <a:r>
              <a:rPr lang="en-US" altLang="ko-KR" sz="1200" b="1" dirty="0" smtClean="0">
                <a:solidFill>
                  <a:schemeClr val="tx2"/>
                </a:solidFill>
                <a:latin typeface="+mn-ea"/>
              </a:rPr>
              <a:t> 3)  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4) </a:t>
            </a:r>
            <a:r>
              <a:rPr lang="en-US" altLang="ko-KR" sz="1200" b="1" dirty="0" smtClean="0">
                <a:solidFill>
                  <a:schemeClr val="tx2"/>
                </a:solidFill>
                <a:latin typeface="+mn-ea"/>
              </a:rPr>
              <a:t> 6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) </a:t>
            </a:r>
            <a:r>
              <a:rPr lang="en-US" altLang="ko-KR" sz="1200" b="1" dirty="0" smtClean="0">
                <a:solidFill>
                  <a:schemeClr val="tx2"/>
                </a:solidFill>
                <a:latin typeface="+mn-ea"/>
              </a:rPr>
              <a:t> 7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) </a:t>
            </a:r>
            <a:r>
              <a:rPr lang="en-US" altLang="ko-KR" sz="1200" b="1" dirty="0" smtClean="0">
                <a:solidFill>
                  <a:schemeClr val="tx2"/>
                </a:solidFill>
                <a:latin typeface="+mn-ea"/>
              </a:rPr>
              <a:t> 8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)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US" altLang="ko-KR" sz="1200" b="1" dirty="0">
              <a:solidFill>
                <a:schemeClr val="tx2"/>
              </a:solidFill>
              <a:latin typeface="+mn-ea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US" altLang="ko-KR" sz="12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4. </a:t>
            </a:r>
          </a:p>
        </p:txBody>
      </p:sp>
      <p:sp>
        <p:nvSpPr>
          <p:cNvPr id="23" name="오른쪽 화살표 22"/>
          <p:cNvSpPr/>
          <p:nvPr/>
        </p:nvSpPr>
        <p:spPr>
          <a:xfrm flipH="1">
            <a:off x="2493578" y="3700964"/>
            <a:ext cx="337445" cy="137933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24" name="직사각형 23"/>
          <p:cNvSpPr/>
          <p:nvPr/>
        </p:nvSpPr>
        <p:spPr>
          <a:xfrm>
            <a:off x="2880831" y="3547360"/>
            <a:ext cx="3700266" cy="4451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880831" y="3639125"/>
            <a:ext cx="37892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>
                <a:solidFill>
                  <a:srgbClr val="144698"/>
                </a:solidFill>
              </a:rPr>
              <a:t>약속을 정하고 손으로 표현하는 동작으로 </a:t>
            </a:r>
            <a:r>
              <a:rPr lang="ko-KR" altLang="en-US" sz="1100" b="1" dirty="0" smtClean="0">
                <a:solidFill>
                  <a:srgbClr val="144698"/>
                </a:solidFill>
              </a:rPr>
              <a:t>의사소통 해요</a:t>
            </a:r>
            <a:r>
              <a:rPr lang="en-US" altLang="ko-KR" sz="1100" b="1" dirty="0">
                <a:solidFill>
                  <a:srgbClr val="144698"/>
                </a:solidFill>
              </a:rPr>
              <a:t>.</a:t>
            </a:r>
            <a:endParaRPr lang="en-US" altLang="ko-KR" sz="1100" b="1" dirty="0" smtClean="0">
              <a:solidFill>
                <a:srgbClr val="144698"/>
              </a:solidFill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1728020" y="3547360"/>
            <a:ext cx="720080" cy="4451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1728020" y="3639125"/>
            <a:ext cx="720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b="1" dirty="0" smtClean="0">
                <a:solidFill>
                  <a:srgbClr val="144698"/>
                </a:solidFill>
              </a:rPr>
              <a:t>수</a:t>
            </a:r>
            <a:r>
              <a:rPr lang="ko-KR" altLang="en-US" sz="1100" b="1" dirty="0">
                <a:solidFill>
                  <a:srgbClr val="144698"/>
                </a:solidFill>
              </a:rPr>
              <a:t>화</a:t>
            </a:r>
            <a:endParaRPr lang="en-US" altLang="ko-KR" sz="1100" b="1" dirty="0" smtClean="0">
              <a:solidFill>
                <a:srgbClr val="144698"/>
              </a:solidFill>
            </a:endParaRPr>
          </a:p>
        </p:txBody>
      </p:sp>
      <p:sp>
        <p:nvSpPr>
          <p:cNvPr id="32" name="오른쪽 화살표 31"/>
          <p:cNvSpPr/>
          <p:nvPr/>
        </p:nvSpPr>
        <p:spPr>
          <a:xfrm flipH="1">
            <a:off x="2492896" y="4231901"/>
            <a:ext cx="337445" cy="137933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3" name="직사각형 32"/>
          <p:cNvSpPr/>
          <p:nvPr/>
        </p:nvSpPr>
        <p:spPr>
          <a:xfrm>
            <a:off x="2880149" y="4078297"/>
            <a:ext cx="3700948" cy="4451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2880149" y="4170062"/>
            <a:ext cx="37892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>
                <a:solidFill>
                  <a:srgbClr val="144698"/>
                </a:solidFill>
              </a:rPr>
              <a:t>상대방의 입술의 움직임과 표정으로 말을 이해해요</a:t>
            </a:r>
            <a:r>
              <a:rPr lang="en-US" altLang="ko-KR" sz="1100" b="1" dirty="0">
                <a:solidFill>
                  <a:srgbClr val="144698"/>
                </a:solidFill>
              </a:rPr>
              <a:t>. </a:t>
            </a:r>
            <a:endParaRPr lang="en-US" altLang="ko-KR" sz="1100" b="1" dirty="0" smtClean="0">
              <a:solidFill>
                <a:srgbClr val="144698"/>
              </a:solidFill>
            </a:endParaRPr>
          </a:p>
        </p:txBody>
      </p:sp>
      <p:sp>
        <p:nvSpPr>
          <p:cNvPr id="35" name="직사각형 34"/>
          <p:cNvSpPr/>
          <p:nvPr/>
        </p:nvSpPr>
        <p:spPr>
          <a:xfrm>
            <a:off x="1727338" y="4078297"/>
            <a:ext cx="720080" cy="4451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1727338" y="4170062"/>
            <a:ext cx="720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b="1" dirty="0">
                <a:solidFill>
                  <a:srgbClr val="144698"/>
                </a:solidFill>
              </a:rPr>
              <a:t>구</a:t>
            </a:r>
            <a:r>
              <a:rPr lang="ko-KR" altLang="en-US" sz="1100" b="1" dirty="0" smtClean="0">
                <a:solidFill>
                  <a:srgbClr val="144698"/>
                </a:solidFill>
              </a:rPr>
              <a:t>화</a:t>
            </a:r>
            <a:endParaRPr lang="en-US" altLang="ko-KR" sz="1100" b="1" dirty="0" smtClean="0">
              <a:solidFill>
                <a:srgbClr val="144698"/>
              </a:solidFill>
            </a:endParaRPr>
          </a:p>
        </p:txBody>
      </p:sp>
      <p:sp>
        <p:nvSpPr>
          <p:cNvPr id="60" name="제목 1"/>
          <p:cNvSpPr txBox="1">
            <a:spLocks/>
          </p:cNvSpPr>
          <p:nvPr/>
        </p:nvSpPr>
        <p:spPr>
          <a:xfrm>
            <a:off x="3953250" y="5354867"/>
            <a:ext cx="1022282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altLang="ko-KR" sz="1600" b="1" dirty="0" smtClean="0">
                <a:solidFill>
                  <a:schemeClr val="tx2"/>
                </a:solidFill>
              </a:rPr>
              <a:t>( </a:t>
            </a:r>
            <a:r>
              <a:rPr lang="ko-KR" altLang="en-US" sz="1600" b="1" dirty="0" smtClean="0">
                <a:solidFill>
                  <a:schemeClr val="tx2"/>
                </a:solidFill>
              </a:rPr>
              <a:t>김</a:t>
            </a:r>
            <a:r>
              <a:rPr lang="en-US" altLang="ko-KR" sz="1600" b="1" dirty="0" smtClean="0">
                <a:solidFill>
                  <a:schemeClr val="tx2"/>
                </a:solidFill>
              </a:rPr>
              <a:t> )</a:t>
            </a:r>
            <a:endParaRPr lang="en-US" altLang="ko-KR" sz="1600" b="1" dirty="0" smtClean="0">
              <a:solidFill>
                <a:schemeClr val="tx2"/>
              </a:solidFill>
              <a:latin typeface="+mn-ea"/>
              <a:ea typeface="+mn-ea"/>
            </a:endParaRPr>
          </a:p>
        </p:txBody>
      </p:sp>
      <p:grpSp>
        <p:nvGrpSpPr>
          <p:cNvPr id="4" name="그룹 3"/>
          <p:cNvGrpSpPr/>
          <p:nvPr/>
        </p:nvGrpSpPr>
        <p:grpSpPr>
          <a:xfrm>
            <a:off x="1714883" y="4797433"/>
            <a:ext cx="2035304" cy="1019099"/>
            <a:chOff x="1879870" y="4607508"/>
            <a:chExt cx="2035304" cy="1019099"/>
          </a:xfrm>
        </p:grpSpPr>
        <p:sp>
          <p:nvSpPr>
            <p:cNvPr id="42" name="직사각형 41"/>
            <p:cNvSpPr/>
            <p:nvPr/>
          </p:nvSpPr>
          <p:spPr>
            <a:xfrm>
              <a:off x="1879870" y="4607508"/>
              <a:ext cx="1997660" cy="10190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40000"/>
                  <a:lumOff val="6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 dirty="0"/>
            </a:p>
          </p:txBody>
        </p:sp>
        <p:pic>
          <p:nvPicPr>
            <p:cNvPr id="48" name="Picture 6" descr="E:\졸업작품\교육용교재\이미지\1.bmp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15" t="4223" r="5639"/>
            <a:stretch/>
          </p:blipFill>
          <p:spPr bwMode="auto">
            <a:xfrm>
              <a:off x="1931090" y="4679516"/>
              <a:ext cx="573443" cy="5568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" name="Picture 7" descr="E:\졸업작품\교육용교재\이미지\2.bmp"/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88" t="4110" r="6184" b="9091"/>
            <a:stretch/>
          </p:blipFill>
          <p:spPr bwMode="auto">
            <a:xfrm>
              <a:off x="2651170" y="4665092"/>
              <a:ext cx="570323" cy="518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" name="Picture 8" descr="E:\졸업작품\교육용교재\이미지\3.bmp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53" t="7178" r="3866" b="7621"/>
            <a:stretch/>
          </p:blipFill>
          <p:spPr bwMode="auto">
            <a:xfrm>
              <a:off x="3299242" y="4679516"/>
              <a:ext cx="578288" cy="5089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57" name="직선 연결선 56"/>
            <p:cNvCxnSpPr/>
            <p:nvPr/>
          </p:nvCxnSpPr>
          <p:spPr>
            <a:xfrm flipV="1">
              <a:off x="2579162" y="4607509"/>
              <a:ext cx="0" cy="1019098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직선 연결선 58"/>
            <p:cNvCxnSpPr/>
            <p:nvPr/>
          </p:nvCxnSpPr>
          <p:spPr>
            <a:xfrm>
              <a:off x="1892569" y="5255580"/>
              <a:ext cx="1984961" cy="0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직선 연결선 60"/>
            <p:cNvCxnSpPr/>
            <p:nvPr/>
          </p:nvCxnSpPr>
          <p:spPr>
            <a:xfrm flipV="1">
              <a:off x="3227234" y="4607508"/>
              <a:ext cx="0" cy="1019099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제목 1"/>
            <p:cNvSpPr txBox="1">
              <a:spLocks/>
            </p:cNvSpPr>
            <p:nvPr/>
          </p:nvSpPr>
          <p:spPr>
            <a:xfrm>
              <a:off x="1988840" y="5164942"/>
              <a:ext cx="192633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algn="ctr" defTabSz="914400" rtl="0" eaLnBrk="1" latinLnBrk="1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ct val="150000"/>
                </a:lnSpc>
              </a:pPr>
              <a:r>
                <a:rPr lang="ko-KR" altLang="en-US" sz="1600" b="1" dirty="0" err="1" smtClean="0">
                  <a:solidFill>
                    <a:schemeClr val="tx2"/>
                  </a:solidFill>
                </a:rPr>
                <a:t>ㄱ</a:t>
              </a:r>
              <a:r>
                <a:rPr lang="ko-KR" altLang="en-US" sz="1600" b="1" dirty="0" smtClean="0">
                  <a:solidFill>
                    <a:schemeClr val="tx2"/>
                  </a:solidFill>
                </a:rPr>
                <a:t>      </a:t>
              </a:r>
              <a:r>
                <a:rPr lang="ko-KR" altLang="en-US" sz="1600" b="1" dirty="0" smtClean="0">
                  <a:solidFill>
                    <a:schemeClr val="tx2"/>
                  </a:solidFill>
                </a:rPr>
                <a:t> </a:t>
              </a:r>
              <a:r>
                <a:rPr lang="ko-KR" altLang="en-US" sz="1600" b="1" dirty="0" err="1" smtClean="0">
                  <a:solidFill>
                    <a:schemeClr val="tx2"/>
                  </a:solidFill>
                </a:rPr>
                <a:t>ㅣ</a:t>
              </a:r>
              <a:r>
                <a:rPr lang="ko-KR" altLang="en-US" sz="1600" b="1" dirty="0" smtClean="0">
                  <a:solidFill>
                    <a:schemeClr val="tx2"/>
                  </a:solidFill>
                </a:rPr>
                <a:t>       </a:t>
              </a:r>
              <a:r>
                <a:rPr lang="ko-KR" altLang="en-US" sz="1600" b="1" dirty="0" err="1" smtClean="0">
                  <a:solidFill>
                    <a:schemeClr val="tx2"/>
                  </a:solidFill>
                </a:rPr>
                <a:t>ㅁ</a:t>
              </a:r>
              <a:endParaRPr lang="en-US" altLang="ko-KR" sz="1600" b="1" dirty="0" smtClean="0">
                <a:solidFill>
                  <a:schemeClr val="tx2"/>
                </a:solidFill>
                <a:latin typeface="+mn-ea"/>
                <a:ea typeface="+mn-ea"/>
              </a:endParaRPr>
            </a:p>
          </p:txBody>
        </p:sp>
      </p:grpSp>
      <p:grpSp>
        <p:nvGrpSpPr>
          <p:cNvPr id="6" name="그룹 5"/>
          <p:cNvGrpSpPr/>
          <p:nvPr/>
        </p:nvGrpSpPr>
        <p:grpSpPr>
          <a:xfrm>
            <a:off x="1714201" y="7109555"/>
            <a:ext cx="2053063" cy="1019099"/>
            <a:chOff x="1879188" y="6919630"/>
            <a:chExt cx="2053063" cy="1019099"/>
          </a:xfrm>
        </p:grpSpPr>
        <p:sp>
          <p:nvSpPr>
            <p:cNvPr id="40" name="직사각형 39"/>
            <p:cNvSpPr/>
            <p:nvPr/>
          </p:nvSpPr>
          <p:spPr>
            <a:xfrm>
              <a:off x="1879188" y="6919630"/>
              <a:ext cx="1997660" cy="10190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40000"/>
                  <a:lumOff val="6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 dirty="0"/>
            </a:p>
          </p:txBody>
        </p:sp>
        <p:pic>
          <p:nvPicPr>
            <p:cNvPr id="43" name="Picture 3" descr="E:\졸업작품\교육용교재\이미지\6.bmp"/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841" t="5627" r="12591" b="7594"/>
            <a:stretch/>
          </p:blipFill>
          <p:spPr bwMode="auto">
            <a:xfrm>
              <a:off x="1955611" y="6991638"/>
              <a:ext cx="552204" cy="5183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4" name="Picture 4" descr="E:\졸업작품\교육용교재\이미지\7.bmp"/>
            <p:cNvPicPr>
              <a:picLocks noChangeAspect="1" noChangeArrowheads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832" t="8935" r="9948" b="11459"/>
            <a:stretch/>
          </p:blipFill>
          <p:spPr bwMode="auto">
            <a:xfrm>
              <a:off x="2709039" y="7009891"/>
              <a:ext cx="517513" cy="4818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5" name="Picture 5" descr="E:\졸업작품\교육용교재\이미지\8.bmp"/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840" t="9303" r="7101" b="7820"/>
            <a:stretch/>
          </p:blipFill>
          <p:spPr bwMode="auto">
            <a:xfrm>
              <a:off x="3287476" y="7009891"/>
              <a:ext cx="589372" cy="4818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63" name="직선 연결선 62"/>
            <p:cNvCxnSpPr/>
            <p:nvPr/>
          </p:nvCxnSpPr>
          <p:spPr>
            <a:xfrm flipV="1">
              <a:off x="2578480" y="6919631"/>
              <a:ext cx="0" cy="1019098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직선 연결선 63"/>
            <p:cNvCxnSpPr/>
            <p:nvPr/>
          </p:nvCxnSpPr>
          <p:spPr>
            <a:xfrm>
              <a:off x="1891887" y="7567702"/>
              <a:ext cx="1984961" cy="0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직선 연결선 64"/>
            <p:cNvCxnSpPr/>
            <p:nvPr/>
          </p:nvCxnSpPr>
          <p:spPr>
            <a:xfrm flipV="1">
              <a:off x="3226552" y="6919630"/>
              <a:ext cx="0" cy="1019099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제목 1"/>
            <p:cNvSpPr txBox="1">
              <a:spLocks/>
            </p:cNvSpPr>
            <p:nvPr/>
          </p:nvSpPr>
          <p:spPr>
            <a:xfrm>
              <a:off x="2005917" y="7466077"/>
              <a:ext cx="192633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algn="ctr" defTabSz="914400" rtl="0" eaLnBrk="1" latinLnBrk="1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ct val="150000"/>
                </a:lnSpc>
              </a:pPr>
              <a:r>
                <a:rPr lang="ko-KR" altLang="en-US" sz="1600" b="1" dirty="0" err="1" smtClean="0">
                  <a:solidFill>
                    <a:schemeClr val="tx2"/>
                  </a:solidFill>
                  <a:latin typeface="+mn-ea"/>
                  <a:ea typeface="+mn-ea"/>
                </a:rPr>
                <a:t>ㅇ</a:t>
              </a:r>
              <a:r>
                <a:rPr lang="ko-KR" altLang="en-US" sz="1600" b="1" dirty="0" smtClean="0">
                  <a:solidFill>
                    <a:schemeClr val="tx2"/>
                  </a:solidFill>
                  <a:latin typeface="+mn-ea"/>
                  <a:ea typeface="+mn-ea"/>
                </a:rPr>
                <a:t>      </a:t>
              </a:r>
              <a:r>
                <a:rPr lang="ko-KR" altLang="en-US" sz="1600" b="1" dirty="0" smtClean="0">
                  <a:solidFill>
                    <a:schemeClr val="tx2"/>
                  </a:solidFill>
                  <a:latin typeface="+mn-ea"/>
                  <a:ea typeface="+mn-ea"/>
                </a:rPr>
                <a:t> </a:t>
              </a:r>
              <a:r>
                <a:rPr lang="ko-KR" altLang="en-US" sz="1600" b="1" dirty="0" err="1" smtClean="0">
                  <a:solidFill>
                    <a:schemeClr val="tx2"/>
                  </a:solidFill>
                  <a:latin typeface="+mn-ea"/>
                  <a:ea typeface="+mn-ea"/>
                </a:rPr>
                <a:t>ㅜ</a:t>
              </a:r>
              <a:r>
                <a:rPr lang="ko-KR" altLang="en-US" sz="1600" b="1" dirty="0" smtClean="0">
                  <a:solidFill>
                    <a:schemeClr val="tx2"/>
                  </a:solidFill>
                  <a:latin typeface="+mn-ea"/>
                  <a:ea typeface="+mn-ea"/>
                </a:rPr>
                <a:t>     </a:t>
              </a:r>
              <a:r>
                <a:rPr lang="ko-KR" altLang="en-US" sz="1600" b="1" dirty="0" smtClean="0">
                  <a:solidFill>
                    <a:schemeClr val="tx2"/>
                  </a:solidFill>
                  <a:latin typeface="+mn-ea"/>
                  <a:ea typeface="+mn-ea"/>
                </a:rPr>
                <a:t> </a:t>
              </a:r>
              <a:r>
                <a:rPr lang="ko-KR" altLang="en-US" sz="1600" b="1" dirty="0" err="1" smtClean="0">
                  <a:solidFill>
                    <a:schemeClr val="tx2"/>
                  </a:solidFill>
                  <a:latin typeface="+mn-ea"/>
                  <a:ea typeface="+mn-ea"/>
                </a:rPr>
                <a:t>ㄹ</a:t>
              </a:r>
              <a:endParaRPr lang="en-US" altLang="ko-KR" sz="1600" b="1" dirty="0" smtClean="0">
                <a:solidFill>
                  <a:schemeClr val="tx2"/>
                </a:solidFill>
                <a:latin typeface="+mn-ea"/>
                <a:ea typeface="+mn-ea"/>
              </a:endParaRPr>
            </a:p>
          </p:txBody>
        </p:sp>
      </p:grpSp>
      <p:sp>
        <p:nvSpPr>
          <p:cNvPr id="67" name="제목 1"/>
          <p:cNvSpPr txBox="1">
            <a:spLocks/>
          </p:cNvSpPr>
          <p:nvPr/>
        </p:nvSpPr>
        <p:spPr>
          <a:xfrm>
            <a:off x="3978366" y="7685619"/>
            <a:ext cx="1022282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altLang="ko-KR" sz="1600" b="1" dirty="0" smtClean="0">
                <a:solidFill>
                  <a:schemeClr val="tx2"/>
                </a:solidFill>
              </a:rPr>
              <a:t>( </a:t>
            </a:r>
            <a:r>
              <a:rPr lang="ko-KR" altLang="en-US" sz="1600" b="1" dirty="0">
                <a:solidFill>
                  <a:schemeClr val="tx2"/>
                </a:solidFill>
              </a:rPr>
              <a:t>울</a:t>
            </a:r>
            <a:r>
              <a:rPr lang="en-US" altLang="ko-KR" sz="1600" b="1" dirty="0" smtClean="0">
                <a:solidFill>
                  <a:schemeClr val="tx2"/>
                </a:solidFill>
              </a:rPr>
              <a:t> )</a:t>
            </a:r>
            <a:endParaRPr lang="en-US" altLang="ko-KR" sz="1600" b="1" dirty="0" smtClean="0">
              <a:solidFill>
                <a:schemeClr val="tx2"/>
              </a:solidFill>
              <a:latin typeface="+mn-ea"/>
              <a:ea typeface="+mn-ea"/>
            </a:endParaRPr>
          </a:p>
        </p:txBody>
      </p:sp>
      <p:grpSp>
        <p:nvGrpSpPr>
          <p:cNvPr id="5" name="그룹 4"/>
          <p:cNvGrpSpPr/>
          <p:nvPr/>
        </p:nvGrpSpPr>
        <p:grpSpPr>
          <a:xfrm>
            <a:off x="1714201" y="5953674"/>
            <a:ext cx="1420054" cy="1019099"/>
            <a:chOff x="1879188" y="5763749"/>
            <a:chExt cx="1420054" cy="1019099"/>
          </a:xfrm>
        </p:grpSpPr>
        <p:sp>
          <p:nvSpPr>
            <p:cNvPr id="37" name="직사각형 36"/>
            <p:cNvSpPr/>
            <p:nvPr/>
          </p:nvSpPr>
          <p:spPr>
            <a:xfrm>
              <a:off x="1879188" y="5763749"/>
              <a:ext cx="1420054" cy="10190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40000"/>
                  <a:lumOff val="6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 dirty="0"/>
            </a:p>
          </p:txBody>
        </p:sp>
        <p:pic>
          <p:nvPicPr>
            <p:cNvPr id="55" name="Picture 9" descr="E:\졸업작품\교육용교재\이미지\4.bmp"/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19" t="6640" r="12087" b="7723"/>
            <a:stretch/>
          </p:blipFill>
          <p:spPr bwMode="auto">
            <a:xfrm>
              <a:off x="1947619" y="5846743"/>
              <a:ext cx="584581" cy="5183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" name="Picture 10" descr="E:\졸업작품\교육용교재\이미지\5.bmp"/>
            <p:cNvPicPr>
              <a:picLocks noChangeAspect="1" noChangeArrowheads="1"/>
            </p:cNvPicPr>
            <p:nvPr/>
          </p:nvPicPr>
          <p:blipFill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47" t="9177" r="6102" b="10023"/>
            <a:stretch/>
          </p:blipFill>
          <p:spPr bwMode="auto">
            <a:xfrm>
              <a:off x="2642740" y="5829491"/>
              <a:ext cx="578753" cy="476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68" name="직선 연결선 67"/>
            <p:cNvCxnSpPr/>
            <p:nvPr/>
          </p:nvCxnSpPr>
          <p:spPr>
            <a:xfrm flipV="1">
              <a:off x="2578480" y="5763750"/>
              <a:ext cx="0" cy="1019098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직선 연결선 68"/>
            <p:cNvCxnSpPr/>
            <p:nvPr/>
          </p:nvCxnSpPr>
          <p:spPr>
            <a:xfrm>
              <a:off x="1891887" y="6411821"/>
              <a:ext cx="1407355" cy="10987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제목 1"/>
            <p:cNvSpPr txBox="1">
              <a:spLocks/>
            </p:cNvSpPr>
            <p:nvPr/>
          </p:nvSpPr>
          <p:spPr>
            <a:xfrm>
              <a:off x="2035732" y="6321183"/>
              <a:ext cx="120471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algn="ctr" defTabSz="914400" rtl="0" eaLnBrk="1" latinLnBrk="1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ct val="150000"/>
                </a:lnSpc>
              </a:pPr>
              <a:r>
                <a:rPr lang="ko-KR" altLang="en-US" sz="1600" b="1" dirty="0" err="1" smtClean="0">
                  <a:solidFill>
                    <a:schemeClr val="tx2"/>
                  </a:solidFill>
                </a:rPr>
                <a:t>ㅅ</a:t>
              </a:r>
              <a:r>
                <a:rPr lang="ko-KR" altLang="en-US" sz="1600" b="1" dirty="0" smtClean="0">
                  <a:solidFill>
                    <a:schemeClr val="tx2"/>
                  </a:solidFill>
                </a:rPr>
                <a:t> </a:t>
              </a:r>
              <a:r>
                <a:rPr lang="ko-KR" altLang="en-US" sz="1600" b="1" dirty="0" smtClean="0">
                  <a:solidFill>
                    <a:schemeClr val="tx2"/>
                  </a:solidFill>
                </a:rPr>
                <a:t>      </a:t>
              </a:r>
              <a:r>
                <a:rPr lang="ko-KR" altLang="en-US" sz="1600" b="1" dirty="0" err="1" smtClean="0">
                  <a:solidFill>
                    <a:schemeClr val="tx2"/>
                  </a:solidFill>
                </a:rPr>
                <a:t>ㅓ</a:t>
              </a:r>
              <a:endParaRPr lang="en-US" altLang="ko-KR" sz="1600" b="1" dirty="0" smtClean="0">
                <a:solidFill>
                  <a:schemeClr val="tx2"/>
                </a:solidFill>
                <a:latin typeface="+mn-ea"/>
                <a:ea typeface="+mn-ea"/>
              </a:endParaRPr>
            </a:p>
          </p:txBody>
        </p:sp>
      </p:grpSp>
      <p:sp>
        <p:nvSpPr>
          <p:cNvPr id="71" name="제목 1"/>
          <p:cNvSpPr txBox="1">
            <a:spLocks/>
          </p:cNvSpPr>
          <p:nvPr/>
        </p:nvSpPr>
        <p:spPr>
          <a:xfrm>
            <a:off x="3965778" y="6511108"/>
            <a:ext cx="1022282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altLang="ko-KR" sz="1600" b="1" dirty="0" smtClean="0">
                <a:solidFill>
                  <a:schemeClr val="tx2"/>
                </a:solidFill>
              </a:rPr>
              <a:t>( </a:t>
            </a:r>
            <a:r>
              <a:rPr lang="ko-KR" altLang="en-US" sz="1600" b="1" dirty="0">
                <a:solidFill>
                  <a:schemeClr val="tx2"/>
                </a:solidFill>
              </a:rPr>
              <a:t>서</a:t>
            </a:r>
            <a:r>
              <a:rPr lang="en-US" altLang="ko-KR" sz="1600" b="1" dirty="0" smtClean="0">
                <a:solidFill>
                  <a:schemeClr val="tx2"/>
                </a:solidFill>
              </a:rPr>
              <a:t> )</a:t>
            </a:r>
            <a:endParaRPr lang="en-US" altLang="ko-KR" sz="1600" b="1" dirty="0" smtClean="0">
              <a:solidFill>
                <a:schemeClr val="tx2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5124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42" y="211945"/>
            <a:ext cx="698158" cy="74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1"/>
          <p:cNvSpPr txBox="1">
            <a:spLocks/>
          </p:cNvSpPr>
          <p:nvPr/>
        </p:nvSpPr>
        <p:spPr>
          <a:xfrm>
            <a:off x="1043608" y="478945"/>
            <a:ext cx="5126881" cy="37388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400" b="1" dirty="0">
                <a:solidFill>
                  <a:srgbClr val="144698"/>
                </a:solidFill>
              </a:rPr>
              <a:t>우리들의 합창</a:t>
            </a:r>
            <a:r>
              <a:rPr lang="en-US" altLang="ko-KR" sz="1400" b="1" dirty="0">
                <a:solidFill>
                  <a:srgbClr val="144698"/>
                </a:solidFill>
              </a:rPr>
              <a:t>…</a:t>
            </a:r>
            <a:r>
              <a:rPr lang="ko-KR" altLang="en-US" sz="1400" b="1" dirty="0">
                <a:solidFill>
                  <a:srgbClr val="144698"/>
                </a:solidFill>
              </a:rPr>
              <a:t>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3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단계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- 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예시답안 및 교사용 활동자료</a:t>
            </a:r>
            <a:endParaRPr lang="en-US" altLang="ko-KR" sz="1400" b="1" dirty="0">
              <a:solidFill>
                <a:srgbClr val="144698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404" y="8826989"/>
            <a:ext cx="2352084" cy="11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TextBox 53"/>
          <p:cNvSpPr txBox="1"/>
          <p:nvPr/>
        </p:nvSpPr>
        <p:spPr>
          <a:xfrm>
            <a:off x="6170489" y="8721397"/>
            <a:ext cx="4106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i="1" dirty="0" smtClean="0">
                <a:solidFill>
                  <a:schemeClr val="tx2"/>
                </a:solidFill>
              </a:rPr>
              <a:t>23</a:t>
            </a:r>
            <a:endParaRPr lang="ko-KR" altLang="en-US" sz="1200" b="1" i="1" dirty="0">
              <a:solidFill>
                <a:schemeClr val="tx2"/>
              </a:solidFill>
            </a:endParaRPr>
          </a:p>
        </p:txBody>
      </p:sp>
      <p:grpSp>
        <p:nvGrpSpPr>
          <p:cNvPr id="49" name="그룹 48"/>
          <p:cNvGrpSpPr/>
          <p:nvPr/>
        </p:nvGrpSpPr>
        <p:grpSpPr>
          <a:xfrm>
            <a:off x="441071" y="1429159"/>
            <a:ext cx="857213" cy="5829342"/>
            <a:chOff x="1904675" y="2990622"/>
            <a:chExt cx="857213" cy="582934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50" name="직사각형 49"/>
            <p:cNvSpPr/>
            <p:nvPr/>
          </p:nvSpPr>
          <p:spPr>
            <a:xfrm>
              <a:off x="1904675" y="2990622"/>
              <a:ext cx="857213" cy="5829342"/>
            </a:xfrm>
            <a:prstGeom prst="rect">
              <a:avLst/>
            </a:prstGeom>
            <a:grpFill/>
            <a:ln w="76200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1951050" y="3668049"/>
              <a:ext cx="575946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ko-KR" altLang="en-US" sz="1200" b="1" dirty="0" smtClean="0">
                  <a:solidFill>
                    <a:srgbClr val="144698"/>
                  </a:solidFill>
                </a:rPr>
                <a:t>적용</a:t>
              </a:r>
              <a:endParaRPr lang="en-US" altLang="ko-KR" sz="1200" b="1" dirty="0" smtClean="0">
                <a:solidFill>
                  <a:srgbClr val="144698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909946" y="3046220"/>
              <a:ext cx="540464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 smtClean="0">
                  <a:solidFill>
                    <a:schemeClr val="accent1"/>
                  </a:solidFill>
                </a:rPr>
                <a:t>2</a:t>
              </a:r>
              <a:endParaRPr lang="ko-KR" altLang="en-US" sz="3600" b="1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72" name="제목 1"/>
          <p:cNvSpPr txBox="1">
            <a:spLocks/>
          </p:cNvSpPr>
          <p:nvPr/>
        </p:nvSpPr>
        <p:spPr>
          <a:xfrm>
            <a:off x="1342826" y="1429159"/>
            <a:ext cx="6211944" cy="37388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150000"/>
              </a:lnSpc>
              <a:buFont typeface="+mj-lt"/>
              <a:buAutoNum type="arabicPeriod" startAt="5"/>
            </a:pPr>
            <a:r>
              <a:rPr lang="en-US" altLang="ko-KR" sz="1400" b="1" dirty="0" smtClean="0">
                <a:solidFill>
                  <a:schemeClr val="tx2"/>
                </a:solidFill>
                <a:latin typeface="+mn-ea"/>
                <a:ea typeface="+mn-ea"/>
              </a:rPr>
              <a:t> </a:t>
            </a:r>
          </a:p>
        </p:txBody>
      </p:sp>
      <p:sp>
        <p:nvSpPr>
          <p:cNvPr id="73" name="직사각형 72"/>
          <p:cNvSpPr/>
          <p:nvPr/>
        </p:nvSpPr>
        <p:spPr>
          <a:xfrm>
            <a:off x="4656645" y="3003411"/>
            <a:ext cx="1990725" cy="9541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/>
          </a:p>
        </p:txBody>
      </p:sp>
      <p:sp>
        <p:nvSpPr>
          <p:cNvPr id="74" name="직사각형 73"/>
          <p:cNvSpPr/>
          <p:nvPr/>
        </p:nvSpPr>
        <p:spPr>
          <a:xfrm>
            <a:off x="4656645" y="4427726"/>
            <a:ext cx="1990725" cy="9541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/>
          </a:p>
        </p:txBody>
      </p:sp>
      <p:sp>
        <p:nvSpPr>
          <p:cNvPr id="75" name="직사각형 74"/>
          <p:cNvSpPr/>
          <p:nvPr/>
        </p:nvSpPr>
        <p:spPr>
          <a:xfrm>
            <a:off x="4656645" y="5823363"/>
            <a:ext cx="1990725" cy="10425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/>
          </a:p>
        </p:txBody>
      </p:sp>
      <p:sp>
        <p:nvSpPr>
          <p:cNvPr id="76" name="직사각형 75"/>
          <p:cNvSpPr/>
          <p:nvPr/>
        </p:nvSpPr>
        <p:spPr>
          <a:xfrm>
            <a:off x="4656645" y="1578023"/>
            <a:ext cx="1990725" cy="9541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/>
          </a:p>
        </p:txBody>
      </p:sp>
      <p:sp>
        <p:nvSpPr>
          <p:cNvPr id="77" name="TextBox 76"/>
          <p:cNvSpPr txBox="1"/>
          <p:nvPr/>
        </p:nvSpPr>
        <p:spPr>
          <a:xfrm>
            <a:off x="4616298" y="1679622"/>
            <a:ext cx="19721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>
                <a:solidFill>
                  <a:srgbClr val="144698"/>
                </a:solidFill>
              </a:rPr>
              <a:t>일상생활의 소리인 초인종</a:t>
            </a:r>
            <a:r>
              <a:rPr lang="en-US" altLang="ko-KR" sz="1100" b="1" dirty="0">
                <a:solidFill>
                  <a:srgbClr val="144698"/>
                </a:solidFill>
              </a:rPr>
              <a:t>, </a:t>
            </a:r>
            <a:r>
              <a:rPr lang="ko-KR" altLang="en-US" sz="1100" b="1" dirty="0">
                <a:solidFill>
                  <a:srgbClr val="144698"/>
                </a:solidFill>
              </a:rPr>
              <a:t>아기 울음소리</a:t>
            </a:r>
            <a:r>
              <a:rPr lang="en-US" altLang="ko-KR" sz="1100" b="1" dirty="0">
                <a:solidFill>
                  <a:srgbClr val="144698"/>
                </a:solidFill>
              </a:rPr>
              <a:t>, </a:t>
            </a:r>
            <a:r>
              <a:rPr lang="ko-KR" altLang="en-US" sz="1100" b="1" dirty="0">
                <a:solidFill>
                  <a:srgbClr val="144698"/>
                </a:solidFill>
              </a:rPr>
              <a:t>화재경보기 소리를 듣고 주인에게 소리 나는 곳으로 안내해요</a:t>
            </a:r>
            <a:r>
              <a:rPr lang="en-US" altLang="ko-KR" sz="1100" b="1" dirty="0">
                <a:solidFill>
                  <a:srgbClr val="144698"/>
                </a:solidFill>
              </a:rPr>
              <a:t>.</a:t>
            </a:r>
            <a:endParaRPr lang="en-US" altLang="ko-KR" sz="1100" b="1" dirty="0" smtClean="0">
              <a:solidFill>
                <a:srgbClr val="144698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616298" y="3277017"/>
            <a:ext cx="19721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>
                <a:solidFill>
                  <a:srgbClr val="144698"/>
                </a:solidFill>
              </a:rPr>
              <a:t>방송 프로그램의 내용을 </a:t>
            </a:r>
            <a:endParaRPr lang="en-US" altLang="ko-KR" sz="1100" b="1" dirty="0" smtClean="0">
              <a:solidFill>
                <a:srgbClr val="144698"/>
              </a:solidFill>
            </a:endParaRPr>
          </a:p>
          <a:p>
            <a:r>
              <a:rPr lang="ko-KR" altLang="en-US" sz="1100" b="1" dirty="0" smtClean="0">
                <a:solidFill>
                  <a:srgbClr val="144698"/>
                </a:solidFill>
              </a:rPr>
              <a:t>알기 </a:t>
            </a:r>
            <a:r>
              <a:rPr lang="ko-KR" altLang="en-US" sz="1100" b="1" dirty="0">
                <a:solidFill>
                  <a:srgbClr val="144698"/>
                </a:solidFill>
              </a:rPr>
              <a:t>쉽게 자막 처리를 해요</a:t>
            </a:r>
            <a:r>
              <a:rPr lang="en-US" altLang="ko-KR" sz="1100" b="1" dirty="0">
                <a:solidFill>
                  <a:srgbClr val="144698"/>
                </a:solidFill>
              </a:rPr>
              <a:t>. </a:t>
            </a:r>
            <a:endParaRPr lang="en-US" altLang="ko-KR" sz="1100" b="1" dirty="0" smtClean="0">
              <a:solidFill>
                <a:srgbClr val="144698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632406" y="4513921"/>
            <a:ext cx="19721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>
                <a:solidFill>
                  <a:srgbClr val="144698"/>
                </a:solidFill>
              </a:rPr>
              <a:t>입 모양만을 보고 수업의 </a:t>
            </a:r>
            <a:endParaRPr lang="en-US" altLang="ko-KR" sz="1100" b="1" dirty="0" smtClean="0">
              <a:solidFill>
                <a:srgbClr val="144698"/>
              </a:solidFill>
            </a:endParaRPr>
          </a:p>
          <a:p>
            <a:r>
              <a:rPr lang="ko-KR" altLang="en-US" sz="1100" b="1" dirty="0" smtClean="0">
                <a:solidFill>
                  <a:srgbClr val="144698"/>
                </a:solidFill>
              </a:rPr>
              <a:t>내용을 </a:t>
            </a:r>
            <a:r>
              <a:rPr lang="ko-KR" altLang="en-US" sz="1100" b="1" dirty="0">
                <a:solidFill>
                  <a:srgbClr val="144698"/>
                </a:solidFill>
              </a:rPr>
              <a:t>이해하기 어려운 </a:t>
            </a:r>
            <a:endParaRPr lang="en-US" altLang="ko-KR" sz="1100" b="1" dirty="0" smtClean="0">
              <a:solidFill>
                <a:srgbClr val="144698"/>
              </a:solidFill>
            </a:endParaRPr>
          </a:p>
          <a:p>
            <a:r>
              <a:rPr lang="ko-KR" altLang="en-US" sz="1100" b="1" dirty="0" smtClean="0">
                <a:solidFill>
                  <a:srgbClr val="144698"/>
                </a:solidFill>
              </a:rPr>
              <a:t>청각 </a:t>
            </a:r>
            <a:r>
              <a:rPr lang="ko-KR" altLang="en-US" sz="1100" b="1" dirty="0">
                <a:solidFill>
                  <a:srgbClr val="144698"/>
                </a:solidFill>
              </a:rPr>
              <a:t>장애인을 위해 </a:t>
            </a:r>
            <a:endParaRPr lang="en-US" altLang="ko-KR" sz="1100" b="1" dirty="0" smtClean="0">
              <a:solidFill>
                <a:srgbClr val="144698"/>
              </a:solidFill>
            </a:endParaRPr>
          </a:p>
          <a:p>
            <a:r>
              <a:rPr lang="ko-KR" altLang="en-US" sz="1100" b="1" dirty="0" smtClean="0">
                <a:solidFill>
                  <a:srgbClr val="144698"/>
                </a:solidFill>
              </a:rPr>
              <a:t>수업 </a:t>
            </a:r>
            <a:r>
              <a:rPr lang="ko-KR" altLang="en-US" sz="1100" b="1" dirty="0">
                <a:solidFill>
                  <a:srgbClr val="144698"/>
                </a:solidFill>
              </a:rPr>
              <a:t>내용을 타자 해줘요</a:t>
            </a:r>
            <a:r>
              <a:rPr lang="en-US" altLang="ko-KR" sz="1100" b="1" dirty="0">
                <a:solidFill>
                  <a:srgbClr val="144698"/>
                </a:solidFill>
              </a:rPr>
              <a:t>.</a:t>
            </a:r>
            <a:endParaRPr lang="en-US" altLang="ko-KR" sz="1100" b="1" dirty="0" smtClean="0">
              <a:solidFill>
                <a:srgbClr val="144698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616297" y="5868144"/>
            <a:ext cx="212507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>
                <a:solidFill>
                  <a:srgbClr val="144698"/>
                </a:solidFill>
              </a:rPr>
              <a:t>건널목을 건널 때 </a:t>
            </a:r>
            <a:endParaRPr lang="en-US" altLang="ko-KR" sz="1100" b="1" dirty="0" smtClean="0">
              <a:solidFill>
                <a:srgbClr val="144698"/>
              </a:solidFill>
            </a:endParaRPr>
          </a:p>
          <a:p>
            <a:r>
              <a:rPr lang="ko-KR" altLang="en-US" sz="1100" b="1" dirty="0" smtClean="0">
                <a:solidFill>
                  <a:srgbClr val="144698"/>
                </a:solidFill>
              </a:rPr>
              <a:t>신호가 바뀔 </a:t>
            </a:r>
            <a:r>
              <a:rPr lang="ko-KR" altLang="en-US" sz="1100" b="1" dirty="0">
                <a:solidFill>
                  <a:srgbClr val="144698"/>
                </a:solidFill>
              </a:rPr>
              <a:t>때까지 </a:t>
            </a:r>
            <a:endParaRPr lang="en-US" altLang="ko-KR" sz="1100" b="1" dirty="0" smtClean="0">
              <a:solidFill>
                <a:srgbClr val="144698"/>
              </a:solidFill>
            </a:endParaRPr>
          </a:p>
          <a:p>
            <a:r>
              <a:rPr lang="ko-KR" altLang="en-US" sz="1100" b="1" dirty="0" smtClean="0">
                <a:solidFill>
                  <a:srgbClr val="144698"/>
                </a:solidFill>
              </a:rPr>
              <a:t>그래프가 한 </a:t>
            </a:r>
            <a:r>
              <a:rPr lang="ko-KR" altLang="en-US" sz="1100" b="1" dirty="0">
                <a:solidFill>
                  <a:srgbClr val="144698"/>
                </a:solidFill>
              </a:rPr>
              <a:t>칸씩 줄어들어 </a:t>
            </a:r>
            <a:endParaRPr lang="en-US" altLang="ko-KR" sz="1100" b="1" dirty="0" smtClean="0">
              <a:solidFill>
                <a:srgbClr val="144698"/>
              </a:solidFill>
            </a:endParaRPr>
          </a:p>
          <a:p>
            <a:r>
              <a:rPr lang="ko-KR" altLang="en-US" sz="1100" b="1" dirty="0" smtClean="0">
                <a:solidFill>
                  <a:srgbClr val="144698"/>
                </a:solidFill>
              </a:rPr>
              <a:t>안전하게 길을 </a:t>
            </a:r>
            <a:r>
              <a:rPr lang="ko-KR" altLang="en-US" sz="1100" b="1" dirty="0">
                <a:solidFill>
                  <a:srgbClr val="144698"/>
                </a:solidFill>
              </a:rPr>
              <a:t>건널 수 있도록 도와줘요</a:t>
            </a:r>
            <a:r>
              <a:rPr lang="en-US" altLang="ko-KR" sz="1100" b="1" dirty="0">
                <a:solidFill>
                  <a:srgbClr val="144698"/>
                </a:solidFill>
              </a:rPr>
              <a:t>.</a:t>
            </a:r>
            <a:endParaRPr lang="en-US" altLang="ko-KR" sz="1100" b="1" dirty="0" smtClean="0">
              <a:solidFill>
                <a:srgbClr val="144698"/>
              </a:solidFill>
            </a:endParaRPr>
          </a:p>
        </p:txBody>
      </p:sp>
      <p:pic>
        <p:nvPicPr>
          <p:cNvPr id="81" name="Picture 2" descr="E:\졸업작품\교육용교재\이미지\ㄹ호ㅓㅡㅅ.bm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723" y="4247853"/>
            <a:ext cx="1628775" cy="1159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" name="Picture 3" descr="E:\졸업작품\교육용교재\이미지\ㅏ.bmp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7538" y="1537657"/>
            <a:ext cx="1628775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3" name="Picture 4" descr="E:\졸업작품\교육용교재\이미지\ㅑ.bmp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7538" y="2907579"/>
            <a:ext cx="16287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4" name="Picture 5" descr="E:\졸업작품\교육용교재\이미지\ㅓㄹ호ㅓㄴㄷㅇ규.bmp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8198" y="5699466"/>
            <a:ext cx="1647825" cy="10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5" name="타원 84"/>
          <p:cNvSpPr/>
          <p:nvPr/>
        </p:nvSpPr>
        <p:spPr>
          <a:xfrm>
            <a:off x="4444138" y="2055076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/>
          </a:p>
        </p:txBody>
      </p:sp>
      <p:sp>
        <p:nvSpPr>
          <p:cNvPr id="86" name="타원 85"/>
          <p:cNvSpPr/>
          <p:nvPr/>
        </p:nvSpPr>
        <p:spPr>
          <a:xfrm>
            <a:off x="4444138" y="3466534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/>
          </a:p>
        </p:txBody>
      </p:sp>
      <p:sp>
        <p:nvSpPr>
          <p:cNvPr id="87" name="타원 86"/>
          <p:cNvSpPr/>
          <p:nvPr/>
        </p:nvSpPr>
        <p:spPr>
          <a:xfrm>
            <a:off x="4444138" y="4892545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/>
          </a:p>
        </p:txBody>
      </p:sp>
      <p:sp>
        <p:nvSpPr>
          <p:cNvPr id="88" name="타원 87"/>
          <p:cNvSpPr/>
          <p:nvPr/>
        </p:nvSpPr>
        <p:spPr>
          <a:xfrm>
            <a:off x="4444138" y="6289878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/>
          </a:p>
        </p:txBody>
      </p:sp>
      <p:sp>
        <p:nvSpPr>
          <p:cNvPr id="89" name="타원 88"/>
          <p:cNvSpPr/>
          <p:nvPr/>
        </p:nvSpPr>
        <p:spPr>
          <a:xfrm>
            <a:off x="3421964" y="2001122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/>
          </a:p>
        </p:txBody>
      </p:sp>
      <p:sp>
        <p:nvSpPr>
          <p:cNvPr id="90" name="타원 89"/>
          <p:cNvSpPr/>
          <p:nvPr/>
        </p:nvSpPr>
        <p:spPr>
          <a:xfrm>
            <a:off x="3421964" y="3412580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/>
          </a:p>
        </p:txBody>
      </p:sp>
      <p:sp>
        <p:nvSpPr>
          <p:cNvPr id="91" name="타원 90"/>
          <p:cNvSpPr/>
          <p:nvPr/>
        </p:nvSpPr>
        <p:spPr>
          <a:xfrm>
            <a:off x="3421964" y="4838591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/>
          </a:p>
        </p:txBody>
      </p:sp>
      <p:sp>
        <p:nvSpPr>
          <p:cNvPr id="92" name="타원 91"/>
          <p:cNvSpPr/>
          <p:nvPr/>
        </p:nvSpPr>
        <p:spPr>
          <a:xfrm>
            <a:off x="3421964" y="6235924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/>
          </a:p>
        </p:txBody>
      </p:sp>
      <p:sp>
        <p:nvSpPr>
          <p:cNvPr id="93" name="TextBox 92"/>
          <p:cNvSpPr txBox="1"/>
          <p:nvPr/>
        </p:nvSpPr>
        <p:spPr>
          <a:xfrm>
            <a:off x="1568515" y="2597203"/>
            <a:ext cx="8087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 smtClean="0">
                <a:solidFill>
                  <a:srgbClr val="144698"/>
                </a:solidFill>
              </a:rPr>
              <a:t>속기사</a:t>
            </a:r>
            <a:endParaRPr lang="en-US" altLang="ko-KR" sz="1100" b="1" dirty="0" smtClean="0">
              <a:solidFill>
                <a:srgbClr val="144698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1568515" y="3926754"/>
            <a:ext cx="11315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 smtClean="0">
                <a:solidFill>
                  <a:srgbClr val="144698"/>
                </a:solidFill>
              </a:rPr>
              <a:t>자막방송</a:t>
            </a:r>
            <a:endParaRPr lang="en-US" altLang="ko-KR" sz="1100" b="1" dirty="0" smtClean="0">
              <a:solidFill>
                <a:srgbClr val="144698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1545994" y="5382301"/>
            <a:ext cx="11315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 smtClean="0">
                <a:solidFill>
                  <a:srgbClr val="144698"/>
                </a:solidFill>
              </a:rPr>
              <a:t>신호등</a:t>
            </a:r>
            <a:endParaRPr lang="en-US" altLang="ko-KR" sz="1100" b="1" dirty="0" smtClean="0">
              <a:solidFill>
                <a:srgbClr val="144698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568514" y="6827614"/>
            <a:ext cx="14284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 smtClean="0">
                <a:solidFill>
                  <a:srgbClr val="144698"/>
                </a:solidFill>
              </a:rPr>
              <a:t>청각장애 </a:t>
            </a:r>
            <a:r>
              <a:rPr lang="ko-KR" altLang="en-US" sz="1100" b="1" dirty="0" err="1" smtClean="0">
                <a:solidFill>
                  <a:srgbClr val="144698"/>
                </a:solidFill>
              </a:rPr>
              <a:t>도우미견</a:t>
            </a:r>
            <a:endParaRPr lang="en-US" altLang="ko-KR" sz="1100" b="1" dirty="0" smtClean="0">
              <a:solidFill>
                <a:srgbClr val="144698"/>
              </a:solidFill>
            </a:endParaRPr>
          </a:p>
        </p:txBody>
      </p:sp>
      <p:cxnSp>
        <p:nvCxnSpPr>
          <p:cNvPr id="97" name="직선 연결선 96"/>
          <p:cNvCxnSpPr>
            <a:stCxn id="89" idx="5"/>
            <a:endCxn id="87" idx="1"/>
          </p:cNvCxnSpPr>
          <p:nvPr/>
        </p:nvCxnSpPr>
        <p:spPr>
          <a:xfrm>
            <a:off x="3483427" y="2062585"/>
            <a:ext cx="971256" cy="284050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직선 연결선 97"/>
          <p:cNvCxnSpPr>
            <a:stCxn id="85" idx="3"/>
            <a:endCxn id="92" idx="6"/>
          </p:cNvCxnSpPr>
          <p:nvPr/>
        </p:nvCxnSpPr>
        <p:spPr>
          <a:xfrm flipH="1">
            <a:off x="3493972" y="2116539"/>
            <a:ext cx="960711" cy="415538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직선 연결선 98"/>
          <p:cNvCxnSpPr>
            <a:stCxn id="90" idx="6"/>
            <a:endCxn id="86" idx="5"/>
          </p:cNvCxnSpPr>
          <p:nvPr/>
        </p:nvCxnSpPr>
        <p:spPr>
          <a:xfrm>
            <a:off x="3493972" y="3448584"/>
            <a:ext cx="1011629" cy="7941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직선 연결선 99"/>
          <p:cNvCxnSpPr>
            <a:stCxn id="91" idx="5"/>
            <a:endCxn id="88" idx="5"/>
          </p:cNvCxnSpPr>
          <p:nvPr/>
        </p:nvCxnSpPr>
        <p:spPr>
          <a:xfrm>
            <a:off x="3483427" y="4900054"/>
            <a:ext cx="1022174" cy="145128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727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8840" y="3491880"/>
            <a:ext cx="3024336" cy="1662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0260" y="7865078"/>
            <a:ext cx="1357668" cy="883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002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그룹 33"/>
          <p:cNvGrpSpPr>
            <a:grpSpLocks noChangeAspect="1"/>
          </p:cNvGrpSpPr>
          <p:nvPr/>
        </p:nvGrpSpPr>
        <p:grpSpPr>
          <a:xfrm>
            <a:off x="725948" y="4572000"/>
            <a:ext cx="806490" cy="806490"/>
            <a:chOff x="1194811" y="1482756"/>
            <a:chExt cx="1152128" cy="1152128"/>
          </a:xfrm>
        </p:grpSpPr>
        <p:sp>
          <p:nvSpPr>
            <p:cNvPr id="35" name="타원 34"/>
            <p:cNvSpPr/>
            <p:nvPr/>
          </p:nvSpPr>
          <p:spPr>
            <a:xfrm>
              <a:off x="1194811" y="1482756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377327" y="1621780"/>
              <a:ext cx="7920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 smtClean="0">
                  <a:solidFill>
                    <a:schemeClr val="bg1"/>
                  </a:solidFill>
                </a:rPr>
                <a:t>1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" name="그룹 27"/>
          <p:cNvGrpSpPr>
            <a:grpSpLocks noChangeAspect="1"/>
          </p:cNvGrpSpPr>
          <p:nvPr/>
        </p:nvGrpSpPr>
        <p:grpSpPr>
          <a:xfrm>
            <a:off x="476672" y="1579082"/>
            <a:ext cx="819965" cy="806490"/>
            <a:chOff x="1024096" y="2564904"/>
            <a:chExt cx="1171378" cy="1152128"/>
          </a:xfrm>
        </p:grpSpPr>
        <p:sp>
          <p:nvSpPr>
            <p:cNvPr id="29" name="타원 28"/>
            <p:cNvSpPr/>
            <p:nvPr/>
          </p:nvSpPr>
          <p:spPr>
            <a:xfrm>
              <a:off x="1024096" y="2564904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043346" y="2877455"/>
              <a:ext cx="1152128" cy="5715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000" b="1" dirty="0" smtClean="0">
                  <a:solidFill>
                    <a:schemeClr val="tx2"/>
                  </a:solidFill>
                </a:rPr>
                <a:t>희진</a:t>
              </a:r>
              <a:endParaRPr lang="ko-KR" altLang="en-US" sz="2000" b="1" dirty="0">
                <a:solidFill>
                  <a:schemeClr val="tx2"/>
                </a:solidFill>
              </a:endParaRPr>
            </a:p>
          </p:txBody>
        </p:sp>
      </p:grp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42" y="211945"/>
            <a:ext cx="698158" cy="74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1"/>
          <p:cNvSpPr txBox="1">
            <a:spLocks/>
          </p:cNvSpPr>
          <p:nvPr/>
        </p:nvSpPr>
        <p:spPr>
          <a:xfrm>
            <a:off x="1043608" y="478945"/>
            <a:ext cx="4464495" cy="37388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400" b="1" dirty="0">
                <a:solidFill>
                  <a:srgbClr val="144698"/>
                </a:solidFill>
              </a:rPr>
              <a:t>우리들의 합창</a:t>
            </a:r>
            <a:r>
              <a:rPr lang="en-US" altLang="ko-KR" sz="1400" b="1" dirty="0">
                <a:solidFill>
                  <a:srgbClr val="144698"/>
                </a:solidFill>
              </a:rPr>
              <a:t>…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1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단계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- 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내용</a:t>
            </a:r>
            <a:r>
              <a:rPr lang="ko-KR" altLang="en-US" sz="1400" b="1" dirty="0">
                <a:solidFill>
                  <a:srgbClr val="144698"/>
                </a:solidFill>
              </a:rPr>
              <a:t> </a:t>
            </a:r>
            <a:endParaRPr lang="en-US" altLang="ko-KR" sz="1400" b="1" dirty="0">
              <a:solidFill>
                <a:srgbClr val="144698"/>
              </a:solidFill>
            </a:endParaRPr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1260146" y="3171954"/>
            <a:ext cx="5057104" cy="969496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노래 부르는 것이 너무나 어려운 </a:t>
            </a:r>
            <a:r>
              <a:rPr lang="ko-KR" alt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희진</a:t>
            </a: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이</a:t>
            </a:r>
            <a:r>
              <a:rPr lang="en-US" altLang="ko-KR" sz="1400" b="1" dirty="0">
                <a:solidFill>
                  <a:schemeClr val="accent1"/>
                </a:solidFill>
                <a:latin typeface="+mn-ea"/>
              </a:rPr>
              <a:t>, </a:t>
            </a:r>
            <a:endParaRPr lang="en-US" altLang="ko-KR" sz="1400" b="1" dirty="0" smtClean="0">
              <a:solidFill>
                <a:schemeClr val="accent1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400" b="1" dirty="0" smtClean="0">
                <a:solidFill>
                  <a:schemeClr val="accent1"/>
                </a:solidFill>
                <a:latin typeface="+mn-ea"/>
              </a:rPr>
              <a:t>희진이와 </a:t>
            </a: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친구들은 합창 연습을 잘 마칠 수 있을까요</a:t>
            </a:r>
            <a:r>
              <a:rPr lang="en-US" altLang="ko-KR" sz="1400" b="1" dirty="0">
                <a:solidFill>
                  <a:schemeClr val="accent1"/>
                </a:solidFill>
                <a:latin typeface="+mn-ea"/>
              </a:rPr>
              <a:t>?</a:t>
            </a:r>
          </a:p>
        </p:txBody>
      </p:sp>
      <p:sp>
        <p:nvSpPr>
          <p:cNvPr id="8" name="제목 1"/>
          <p:cNvSpPr txBox="1">
            <a:spLocks/>
          </p:cNvSpPr>
          <p:nvPr/>
        </p:nvSpPr>
        <p:spPr>
          <a:xfrm>
            <a:off x="1101298" y="1852891"/>
            <a:ext cx="5188358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이는 소리를 잘 듣지 못하는 친구입니다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 </a:t>
            </a: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1617996" y="4806048"/>
            <a:ext cx="4777260" cy="414024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600" b="1" dirty="0">
                <a:solidFill>
                  <a:schemeClr val="tx2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희진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이는 합창연습을 할 때 무엇이 </a:t>
            </a: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어려웠나요</a:t>
            </a:r>
            <a:r>
              <a:rPr lang="en-US" altLang="ko-KR" sz="1200" b="1" dirty="0" smtClean="0">
                <a:solidFill>
                  <a:schemeClr val="tx2"/>
                </a:solidFill>
                <a:latin typeface="+mn-ea"/>
              </a:rPr>
              <a:t>?</a:t>
            </a:r>
            <a:endParaRPr lang="en-US" altLang="ko-KR" sz="1200" b="1" dirty="0">
              <a:solidFill>
                <a:schemeClr val="tx2"/>
              </a:solidFill>
              <a:latin typeface="+mn-ea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355493" y="8721397"/>
            <a:ext cx="2256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i="1" dirty="0" smtClean="0">
                <a:solidFill>
                  <a:schemeClr val="tx2"/>
                </a:solidFill>
              </a:rPr>
              <a:t>3</a:t>
            </a:r>
            <a:endParaRPr lang="ko-KR" altLang="en-US" sz="1200" b="1" i="1" dirty="0">
              <a:solidFill>
                <a:schemeClr val="tx2"/>
              </a:solidFill>
            </a:endParaRPr>
          </a:p>
        </p:txBody>
      </p:sp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404" y="8826989"/>
            <a:ext cx="2352084" cy="11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직사각형 42"/>
          <p:cNvSpPr/>
          <p:nvPr/>
        </p:nvSpPr>
        <p:spPr>
          <a:xfrm>
            <a:off x="1663230" y="5378491"/>
            <a:ext cx="4813244" cy="26790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1260146" y="2112005"/>
            <a:ext cx="5409214" cy="88761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합창대회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연습 날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,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잘 듣지 못하는 희진이의 발음과 음정은 이상하기만 하고 희진이의 노래를 들은 아이들은 키득거리며 웃기도 하고 </a:t>
            </a:r>
            <a:endParaRPr lang="en-US" altLang="ko-KR" sz="1200" b="1" dirty="0" smtClean="0">
              <a:solidFill>
                <a:schemeClr val="tx2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합창을 </a:t>
            </a:r>
            <a:r>
              <a:rPr lang="ko-KR" altLang="en-US" sz="1200" b="1" dirty="0" err="1">
                <a:solidFill>
                  <a:schemeClr val="tx2"/>
                </a:solidFill>
                <a:latin typeface="+mn-ea"/>
              </a:rPr>
              <a:t>망칠까봐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 걱정합니다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3987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그룹 33"/>
          <p:cNvGrpSpPr>
            <a:grpSpLocks noChangeAspect="1"/>
          </p:cNvGrpSpPr>
          <p:nvPr/>
        </p:nvGrpSpPr>
        <p:grpSpPr>
          <a:xfrm>
            <a:off x="725948" y="4572000"/>
            <a:ext cx="806490" cy="806490"/>
            <a:chOff x="1194811" y="1482756"/>
            <a:chExt cx="1152128" cy="1152128"/>
          </a:xfrm>
        </p:grpSpPr>
        <p:sp>
          <p:nvSpPr>
            <p:cNvPr id="35" name="타원 34"/>
            <p:cNvSpPr/>
            <p:nvPr/>
          </p:nvSpPr>
          <p:spPr>
            <a:xfrm>
              <a:off x="1194811" y="1482756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377327" y="1621780"/>
              <a:ext cx="7920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bg1"/>
                  </a:solidFill>
                </a:rPr>
                <a:t>2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42" y="211945"/>
            <a:ext cx="698158" cy="74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1"/>
          <p:cNvSpPr txBox="1">
            <a:spLocks/>
          </p:cNvSpPr>
          <p:nvPr/>
        </p:nvSpPr>
        <p:spPr>
          <a:xfrm>
            <a:off x="1043608" y="478945"/>
            <a:ext cx="4464495" cy="37388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400" b="1" dirty="0">
                <a:solidFill>
                  <a:srgbClr val="144698"/>
                </a:solidFill>
              </a:rPr>
              <a:t>우리들의 합창</a:t>
            </a:r>
            <a:r>
              <a:rPr lang="en-US" altLang="ko-KR" sz="1400" b="1" dirty="0">
                <a:solidFill>
                  <a:srgbClr val="144698"/>
                </a:solidFill>
              </a:rPr>
              <a:t>…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1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단계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- 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내용</a:t>
            </a:r>
            <a:r>
              <a:rPr lang="ko-KR" altLang="en-US" sz="1400" b="1" dirty="0">
                <a:solidFill>
                  <a:srgbClr val="144698"/>
                </a:solidFill>
              </a:rPr>
              <a:t> </a:t>
            </a:r>
            <a:endParaRPr lang="en-US" altLang="ko-KR" sz="1400" b="1" dirty="0">
              <a:solidFill>
                <a:srgbClr val="144698"/>
              </a:solidFill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1617996" y="4804574"/>
            <a:ext cx="4963100" cy="830997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400" b="1" dirty="0">
                <a:solidFill>
                  <a:schemeClr val="tx2"/>
                </a:solidFill>
                <a:latin typeface="+mn-ea"/>
              </a:rPr>
              <a:t>합창대회를 잘 마친 </a:t>
            </a:r>
            <a:r>
              <a:rPr lang="ko-KR" altLang="en-US" sz="1800" b="1" dirty="0" smtClean="0">
                <a:solidFill>
                  <a:schemeClr val="tx2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희진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이의 </a:t>
            </a:r>
            <a:r>
              <a:rPr lang="ko-KR" altLang="en-US" sz="1400" b="1" dirty="0">
                <a:solidFill>
                  <a:schemeClr val="tx2"/>
                </a:solidFill>
                <a:latin typeface="+mn-ea"/>
              </a:rPr>
              <a:t>표정을 </a:t>
            </a:r>
            <a:endParaRPr lang="en-US" altLang="ko-KR" sz="1400" b="1" dirty="0" smtClean="0">
              <a:solidFill>
                <a:schemeClr val="tx2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상상해서 그려 </a:t>
            </a:r>
            <a:r>
              <a:rPr lang="ko-KR" altLang="en-US" sz="1400" b="1" dirty="0">
                <a:solidFill>
                  <a:schemeClr val="tx2"/>
                </a:solidFill>
                <a:latin typeface="+mn-ea"/>
              </a:rPr>
              <a:t>보세요</a:t>
            </a:r>
            <a:r>
              <a:rPr lang="en-US" altLang="ko-KR" sz="1400" b="1" dirty="0">
                <a:solidFill>
                  <a:schemeClr val="tx2"/>
                </a:solidFill>
                <a:latin typeface="+mn-ea"/>
              </a:rPr>
              <a:t>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355493" y="8721397"/>
            <a:ext cx="2256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i="1" dirty="0" smtClean="0">
                <a:solidFill>
                  <a:schemeClr val="tx2"/>
                </a:solidFill>
              </a:rPr>
              <a:t>4</a:t>
            </a:r>
          </a:p>
        </p:txBody>
      </p:sp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404" y="8826989"/>
            <a:ext cx="2352084" cy="11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타원 26"/>
          <p:cNvSpPr/>
          <p:nvPr/>
        </p:nvSpPr>
        <p:spPr>
          <a:xfrm>
            <a:off x="1677362" y="5655415"/>
            <a:ext cx="2877025" cy="287702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6" name="그룹 15"/>
          <p:cNvGrpSpPr>
            <a:grpSpLocks noChangeAspect="1"/>
          </p:cNvGrpSpPr>
          <p:nvPr/>
        </p:nvGrpSpPr>
        <p:grpSpPr>
          <a:xfrm>
            <a:off x="476672" y="1579082"/>
            <a:ext cx="819965" cy="806490"/>
            <a:chOff x="1024096" y="2564904"/>
            <a:chExt cx="1171378" cy="1152128"/>
          </a:xfrm>
        </p:grpSpPr>
        <p:sp>
          <p:nvSpPr>
            <p:cNvPr id="17" name="타원 16"/>
            <p:cNvSpPr/>
            <p:nvPr/>
          </p:nvSpPr>
          <p:spPr>
            <a:xfrm>
              <a:off x="1024096" y="2564904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043346" y="2877455"/>
              <a:ext cx="1152128" cy="5715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000" b="1" dirty="0" smtClean="0">
                  <a:solidFill>
                    <a:schemeClr val="tx2"/>
                  </a:solidFill>
                </a:rPr>
                <a:t>희진</a:t>
              </a:r>
              <a:endParaRPr lang="ko-KR" altLang="en-US" sz="2000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19" name="제목 1"/>
          <p:cNvSpPr txBox="1">
            <a:spLocks/>
          </p:cNvSpPr>
          <p:nvPr/>
        </p:nvSpPr>
        <p:spPr>
          <a:xfrm>
            <a:off x="1260146" y="3171954"/>
            <a:ext cx="5057104" cy="969496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노래 부르는 것이 너무나 어려운 </a:t>
            </a:r>
            <a:r>
              <a:rPr lang="ko-KR" alt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희진</a:t>
            </a: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이</a:t>
            </a:r>
            <a:r>
              <a:rPr lang="en-US" altLang="ko-KR" sz="1400" b="1" dirty="0">
                <a:solidFill>
                  <a:schemeClr val="accent1"/>
                </a:solidFill>
                <a:latin typeface="+mn-ea"/>
              </a:rPr>
              <a:t>, </a:t>
            </a:r>
            <a:endParaRPr lang="en-US" altLang="ko-KR" sz="1400" b="1" dirty="0" smtClean="0">
              <a:solidFill>
                <a:schemeClr val="accent1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400" b="1" dirty="0" smtClean="0">
                <a:solidFill>
                  <a:schemeClr val="accent1"/>
                </a:solidFill>
                <a:latin typeface="+mn-ea"/>
              </a:rPr>
              <a:t>희진이와 </a:t>
            </a: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친구들은 합창 연습을 잘 마칠 수 있을까요</a:t>
            </a:r>
            <a:r>
              <a:rPr lang="en-US" altLang="ko-KR" sz="1400" b="1" dirty="0">
                <a:solidFill>
                  <a:schemeClr val="accent1"/>
                </a:solidFill>
                <a:latin typeface="+mn-ea"/>
              </a:rPr>
              <a:t>?</a:t>
            </a:r>
          </a:p>
        </p:txBody>
      </p:sp>
      <p:sp>
        <p:nvSpPr>
          <p:cNvPr id="20" name="제목 1"/>
          <p:cNvSpPr txBox="1">
            <a:spLocks/>
          </p:cNvSpPr>
          <p:nvPr/>
        </p:nvSpPr>
        <p:spPr>
          <a:xfrm>
            <a:off x="1101298" y="1852891"/>
            <a:ext cx="5188358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이는 소리를 잘 듣지 못하는 친구입니다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 </a:t>
            </a:r>
          </a:p>
        </p:txBody>
      </p:sp>
      <p:sp>
        <p:nvSpPr>
          <p:cNvPr id="21" name="제목 1"/>
          <p:cNvSpPr txBox="1">
            <a:spLocks/>
          </p:cNvSpPr>
          <p:nvPr/>
        </p:nvSpPr>
        <p:spPr>
          <a:xfrm>
            <a:off x="1260146" y="2112005"/>
            <a:ext cx="5409214" cy="88761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합창대회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연습 날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,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잘 듣지 못하는 희진이의 발음과 음정은 이상하기만 하고 희진이의 노래를 들은 아이들은 키득거리며 웃기도 하고 </a:t>
            </a:r>
            <a:endParaRPr lang="en-US" altLang="ko-KR" sz="1200" b="1" dirty="0" smtClean="0">
              <a:solidFill>
                <a:schemeClr val="tx2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합창을 </a:t>
            </a:r>
            <a:r>
              <a:rPr lang="ko-KR" altLang="en-US" sz="1200" b="1" dirty="0" err="1">
                <a:solidFill>
                  <a:schemeClr val="tx2"/>
                </a:solidFill>
                <a:latin typeface="+mn-ea"/>
              </a:rPr>
              <a:t>망칠까봐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 걱정합니다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541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그룹 33"/>
          <p:cNvGrpSpPr>
            <a:grpSpLocks noChangeAspect="1"/>
          </p:cNvGrpSpPr>
          <p:nvPr/>
        </p:nvGrpSpPr>
        <p:grpSpPr>
          <a:xfrm>
            <a:off x="725948" y="4572000"/>
            <a:ext cx="806490" cy="806490"/>
            <a:chOff x="1194811" y="1482756"/>
            <a:chExt cx="1152128" cy="1152128"/>
          </a:xfrm>
        </p:grpSpPr>
        <p:sp>
          <p:nvSpPr>
            <p:cNvPr id="35" name="타원 34"/>
            <p:cNvSpPr/>
            <p:nvPr/>
          </p:nvSpPr>
          <p:spPr>
            <a:xfrm>
              <a:off x="1194811" y="1482756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377327" y="1621780"/>
              <a:ext cx="7920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 smtClean="0">
                  <a:solidFill>
                    <a:schemeClr val="bg1"/>
                  </a:solidFill>
                </a:rPr>
                <a:t>3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42" y="211945"/>
            <a:ext cx="698158" cy="74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1"/>
          <p:cNvSpPr txBox="1">
            <a:spLocks/>
          </p:cNvSpPr>
          <p:nvPr/>
        </p:nvSpPr>
        <p:spPr>
          <a:xfrm>
            <a:off x="1043608" y="478945"/>
            <a:ext cx="4464495" cy="37388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400" b="1" dirty="0">
                <a:solidFill>
                  <a:srgbClr val="144698"/>
                </a:solidFill>
              </a:rPr>
              <a:t>우리들의 합창</a:t>
            </a:r>
            <a:r>
              <a:rPr lang="en-US" altLang="ko-KR" sz="1400" b="1" dirty="0">
                <a:solidFill>
                  <a:srgbClr val="144698"/>
                </a:solidFill>
              </a:rPr>
              <a:t>…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1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단계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- 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내용</a:t>
            </a:r>
            <a:r>
              <a:rPr lang="ko-KR" altLang="en-US" sz="1400" b="1" dirty="0">
                <a:solidFill>
                  <a:srgbClr val="144698"/>
                </a:solidFill>
              </a:rPr>
              <a:t> </a:t>
            </a:r>
            <a:endParaRPr lang="en-US" altLang="ko-KR" sz="1400" b="1" dirty="0">
              <a:solidFill>
                <a:srgbClr val="144698"/>
              </a:solidFill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1617996" y="4753263"/>
            <a:ext cx="5051364" cy="869790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400" b="1" dirty="0">
                <a:solidFill>
                  <a:schemeClr val="tx2"/>
                </a:solidFill>
                <a:latin typeface="+mn-ea"/>
              </a:rPr>
              <a:t>합창대회에서 지휘를 맡은 </a:t>
            </a:r>
            <a:r>
              <a:rPr lang="ko-KR" altLang="en-US" sz="1800" b="1" dirty="0">
                <a:solidFill>
                  <a:schemeClr val="tx2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윤석</a:t>
            </a:r>
            <a:r>
              <a:rPr lang="ko-KR" altLang="en-US" sz="1400" b="1" dirty="0">
                <a:solidFill>
                  <a:schemeClr val="tx2"/>
                </a:solidFill>
                <a:latin typeface="+mn-ea"/>
              </a:rPr>
              <a:t>이는 </a:t>
            </a:r>
            <a:endParaRPr lang="en-US" altLang="ko-KR" sz="1400" b="1" dirty="0" smtClean="0">
              <a:solidFill>
                <a:schemeClr val="tx2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800" b="1" dirty="0" smtClean="0">
                <a:solidFill>
                  <a:schemeClr val="tx2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희진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이를 </a:t>
            </a:r>
            <a:r>
              <a:rPr lang="ko-KR" altLang="en-US" sz="1400" b="1" dirty="0">
                <a:solidFill>
                  <a:schemeClr val="tx2"/>
                </a:solidFill>
                <a:latin typeface="+mn-ea"/>
              </a:rPr>
              <a:t>어떻게 도와주었나요</a:t>
            </a:r>
            <a:r>
              <a:rPr lang="en-US" altLang="ko-KR" sz="1400" b="1" dirty="0">
                <a:solidFill>
                  <a:schemeClr val="tx2"/>
                </a:solidFill>
                <a:latin typeface="+mn-ea"/>
              </a:rPr>
              <a:t>?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355493" y="8721397"/>
            <a:ext cx="2256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i="1" dirty="0" smtClean="0">
                <a:solidFill>
                  <a:schemeClr val="tx2"/>
                </a:solidFill>
              </a:rPr>
              <a:t>5</a:t>
            </a:r>
          </a:p>
        </p:txBody>
      </p:sp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404" y="8826989"/>
            <a:ext cx="2352084" cy="11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직사각형 26"/>
          <p:cNvSpPr/>
          <p:nvPr/>
        </p:nvSpPr>
        <p:spPr>
          <a:xfrm>
            <a:off x="1272820" y="5993756"/>
            <a:ext cx="2201227" cy="19534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1980537" y="6146974"/>
            <a:ext cx="785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b="1" dirty="0" smtClean="0">
                <a:solidFill>
                  <a:srgbClr val="144698"/>
                </a:solidFill>
              </a:rPr>
              <a:t>윤석</a:t>
            </a:r>
            <a:endParaRPr lang="en-US" altLang="ko-KR" sz="1600" b="1" dirty="0" smtClean="0">
              <a:solidFill>
                <a:srgbClr val="144698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590673" y="6867054"/>
            <a:ext cx="1565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 smtClean="0">
                <a:solidFill>
                  <a:srgbClr val="144698"/>
                </a:solidFill>
              </a:rPr>
              <a:t>손을 올리면</a:t>
            </a:r>
            <a:endParaRPr lang="en-US" altLang="ko-KR" sz="1400" b="1" dirty="0" smtClean="0">
              <a:solidFill>
                <a:srgbClr val="144698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590673" y="7439953"/>
            <a:ext cx="1565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 smtClean="0">
                <a:solidFill>
                  <a:srgbClr val="144698"/>
                </a:solidFill>
              </a:rPr>
              <a:t>손을 내리면</a:t>
            </a:r>
            <a:endParaRPr lang="en-US" altLang="ko-KR" sz="1400" b="1" dirty="0" smtClean="0">
              <a:solidFill>
                <a:srgbClr val="144698"/>
              </a:solidFill>
            </a:endParaRPr>
          </a:p>
        </p:txBody>
      </p:sp>
      <p:cxnSp>
        <p:nvCxnSpPr>
          <p:cNvPr id="40" name="직선 연결선 39"/>
          <p:cNvCxnSpPr/>
          <p:nvPr/>
        </p:nvCxnSpPr>
        <p:spPr>
          <a:xfrm>
            <a:off x="1272820" y="6651030"/>
            <a:ext cx="2201227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40"/>
          <p:cNvCxnSpPr/>
          <p:nvPr/>
        </p:nvCxnSpPr>
        <p:spPr>
          <a:xfrm>
            <a:off x="1285185" y="7299102"/>
            <a:ext cx="2201227" cy="0"/>
          </a:xfrm>
          <a:prstGeom prst="line">
            <a:avLst/>
          </a:prstGeom>
          <a:ln w="254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직사각형 43"/>
          <p:cNvSpPr/>
          <p:nvPr/>
        </p:nvSpPr>
        <p:spPr>
          <a:xfrm>
            <a:off x="4239744" y="6002958"/>
            <a:ext cx="2201227" cy="19534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4947461" y="6156176"/>
            <a:ext cx="785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b="1" dirty="0" smtClean="0">
                <a:solidFill>
                  <a:srgbClr val="144698"/>
                </a:solidFill>
              </a:rPr>
              <a:t>희진</a:t>
            </a:r>
            <a:endParaRPr lang="en-US" altLang="ko-KR" sz="1600" b="1" dirty="0" smtClean="0">
              <a:solidFill>
                <a:srgbClr val="144698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506221" y="6876256"/>
            <a:ext cx="782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>
                <a:solidFill>
                  <a:srgbClr val="144698"/>
                </a:solidFill>
              </a:rPr>
              <a:t>음정을</a:t>
            </a:r>
            <a:endParaRPr lang="en-US" altLang="ko-KR" sz="1400" b="1" dirty="0" smtClean="0">
              <a:solidFill>
                <a:srgbClr val="144698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506221" y="7449155"/>
            <a:ext cx="782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>
                <a:solidFill>
                  <a:srgbClr val="144698"/>
                </a:solidFill>
              </a:rPr>
              <a:t>음정을</a:t>
            </a:r>
            <a:endParaRPr lang="en-US" altLang="ko-KR" sz="1400" b="1" dirty="0">
              <a:solidFill>
                <a:srgbClr val="144698"/>
              </a:solidFill>
            </a:endParaRPr>
          </a:p>
        </p:txBody>
      </p:sp>
      <p:cxnSp>
        <p:nvCxnSpPr>
          <p:cNvPr id="50" name="직선 연결선 49"/>
          <p:cNvCxnSpPr/>
          <p:nvPr/>
        </p:nvCxnSpPr>
        <p:spPr>
          <a:xfrm>
            <a:off x="4239744" y="6660232"/>
            <a:ext cx="2201227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/>
          <p:nvPr/>
        </p:nvCxnSpPr>
        <p:spPr>
          <a:xfrm>
            <a:off x="4252109" y="7308304"/>
            <a:ext cx="2201227" cy="0"/>
          </a:xfrm>
          <a:prstGeom prst="line">
            <a:avLst/>
          </a:prstGeom>
          <a:ln w="254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연결선 51"/>
          <p:cNvCxnSpPr/>
          <p:nvPr/>
        </p:nvCxnSpPr>
        <p:spPr>
          <a:xfrm>
            <a:off x="5288981" y="7155086"/>
            <a:ext cx="9483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/>
        </p:nvCxnSpPr>
        <p:spPr>
          <a:xfrm>
            <a:off x="5301208" y="7803158"/>
            <a:ext cx="9483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오른쪽 화살표 53"/>
          <p:cNvSpPr/>
          <p:nvPr/>
        </p:nvSpPr>
        <p:spPr>
          <a:xfrm>
            <a:off x="3630428" y="6867054"/>
            <a:ext cx="504056" cy="153888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오른쪽 화살표 54"/>
          <p:cNvSpPr/>
          <p:nvPr/>
        </p:nvSpPr>
        <p:spPr>
          <a:xfrm>
            <a:off x="3630428" y="7577262"/>
            <a:ext cx="504056" cy="153888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1" name="그룹 30"/>
          <p:cNvGrpSpPr>
            <a:grpSpLocks noChangeAspect="1"/>
          </p:cNvGrpSpPr>
          <p:nvPr/>
        </p:nvGrpSpPr>
        <p:grpSpPr>
          <a:xfrm>
            <a:off x="476672" y="1579082"/>
            <a:ext cx="819965" cy="806490"/>
            <a:chOff x="1024096" y="2564904"/>
            <a:chExt cx="1171378" cy="1152128"/>
          </a:xfrm>
        </p:grpSpPr>
        <p:sp>
          <p:nvSpPr>
            <p:cNvPr id="32" name="타원 31"/>
            <p:cNvSpPr/>
            <p:nvPr/>
          </p:nvSpPr>
          <p:spPr>
            <a:xfrm>
              <a:off x="1024096" y="2564904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043346" y="2877455"/>
              <a:ext cx="1152128" cy="5715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000" b="1" dirty="0" smtClean="0">
                  <a:solidFill>
                    <a:schemeClr val="tx2"/>
                  </a:solidFill>
                </a:rPr>
                <a:t>희진</a:t>
              </a:r>
              <a:endParaRPr lang="ko-KR" altLang="en-US" sz="2000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42" name="제목 1"/>
          <p:cNvSpPr txBox="1">
            <a:spLocks/>
          </p:cNvSpPr>
          <p:nvPr/>
        </p:nvSpPr>
        <p:spPr>
          <a:xfrm>
            <a:off x="1260146" y="3171954"/>
            <a:ext cx="5057104" cy="969496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노래 부르는 것이 너무나 어려운 </a:t>
            </a:r>
            <a:r>
              <a:rPr lang="ko-KR" alt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희진</a:t>
            </a: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이</a:t>
            </a:r>
            <a:r>
              <a:rPr lang="en-US" altLang="ko-KR" sz="1400" b="1" dirty="0">
                <a:solidFill>
                  <a:schemeClr val="accent1"/>
                </a:solidFill>
                <a:latin typeface="+mn-ea"/>
              </a:rPr>
              <a:t>, </a:t>
            </a:r>
            <a:endParaRPr lang="en-US" altLang="ko-KR" sz="1400" b="1" dirty="0" smtClean="0">
              <a:solidFill>
                <a:schemeClr val="accent1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400" b="1" dirty="0" smtClean="0">
                <a:solidFill>
                  <a:schemeClr val="accent1"/>
                </a:solidFill>
                <a:latin typeface="+mn-ea"/>
              </a:rPr>
              <a:t>희진이와 </a:t>
            </a: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친구들은 합창 연습을 잘 마칠 수 있을까요</a:t>
            </a:r>
            <a:r>
              <a:rPr lang="en-US" altLang="ko-KR" sz="1400" b="1" dirty="0">
                <a:solidFill>
                  <a:schemeClr val="accent1"/>
                </a:solidFill>
                <a:latin typeface="+mn-ea"/>
              </a:rPr>
              <a:t>?</a:t>
            </a:r>
          </a:p>
        </p:txBody>
      </p:sp>
      <p:sp>
        <p:nvSpPr>
          <p:cNvPr id="43" name="제목 1"/>
          <p:cNvSpPr txBox="1">
            <a:spLocks/>
          </p:cNvSpPr>
          <p:nvPr/>
        </p:nvSpPr>
        <p:spPr>
          <a:xfrm>
            <a:off x="1101298" y="1852891"/>
            <a:ext cx="5188358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이는 소리를 잘 듣지 못하는 친구입니다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 </a:t>
            </a:r>
          </a:p>
        </p:txBody>
      </p:sp>
      <p:sp>
        <p:nvSpPr>
          <p:cNvPr id="56" name="제목 1"/>
          <p:cNvSpPr txBox="1">
            <a:spLocks/>
          </p:cNvSpPr>
          <p:nvPr/>
        </p:nvSpPr>
        <p:spPr>
          <a:xfrm>
            <a:off x="1260146" y="2112005"/>
            <a:ext cx="5409214" cy="88761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합창대회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연습 날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,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잘 듣지 못하는 희진이의 발음과 음정은 이상하기만 하고 희진이의 노래를 들은 아이들은 키득거리며 웃기도 하고 </a:t>
            </a:r>
            <a:endParaRPr lang="en-US" altLang="ko-KR" sz="1200" b="1" dirty="0" smtClean="0">
              <a:solidFill>
                <a:schemeClr val="tx2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합창을 </a:t>
            </a:r>
            <a:r>
              <a:rPr lang="ko-KR" altLang="en-US" sz="1200" b="1" dirty="0" err="1">
                <a:solidFill>
                  <a:schemeClr val="tx2"/>
                </a:solidFill>
                <a:latin typeface="+mn-ea"/>
              </a:rPr>
              <a:t>망칠까봐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 걱정합니다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722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그룹 33"/>
          <p:cNvGrpSpPr>
            <a:grpSpLocks noChangeAspect="1"/>
          </p:cNvGrpSpPr>
          <p:nvPr/>
        </p:nvGrpSpPr>
        <p:grpSpPr>
          <a:xfrm>
            <a:off x="725948" y="4572000"/>
            <a:ext cx="806490" cy="806490"/>
            <a:chOff x="1194811" y="1482756"/>
            <a:chExt cx="1152128" cy="1152128"/>
          </a:xfrm>
        </p:grpSpPr>
        <p:sp>
          <p:nvSpPr>
            <p:cNvPr id="35" name="타원 34"/>
            <p:cNvSpPr/>
            <p:nvPr/>
          </p:nvSpPr>
          <p:spPr>
            <a:xfrm>
              <a:off x="1194811" y="1482756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377327" y="1621780"/>
              <a:ext cx="7920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bg1"/>
                  </a:solidFill>
                </a:rPr>
                <a:t>4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42" y="211945"/>
            <a:ext cx="698158" cy="74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1"/>
          <p:cNvSpPr txBox="1">
            <a:spLocks/>
          </p:cNvSpPr>
          <p:nvPr/>
        </p:nvSpPr>
        <p:spPr>
          <a:xfrm>
            <a:off x="1043608" y="478945"/>
            <a:ext cx="4464495" cy="37388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400" b="1" dirty="0">
                <a:solidFill>
                  <a:srgbClr val="144698"/>
                </a:solidFill>
              </a:rPr>
              <a:t>우리들의 합창</a:t>
            </a:r>
            <a:r>
              <a:rPr lang="en-US" altLang="ko-KR" sz="1400" b="1" dirty="0">
                <a:solidFill>
                  <a:srgbClr val="144698"/>
                </a:solidFill>
              </a:rPr>
              <a:t>…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1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단계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- 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내용</a:t>
            </a:r>
            <a:r>
              <a:rPr lang="ko-KR" altLang="en-US" sz="1400" b="1" dirty="0">
                <a:solidFill>
                  <a:srgbClr val="144698"/>
                </a:solidFill>
              </a:rPr>
              <a:t> </a:t>
            </a:r>
            <a:endParaRPr lang="en-US" altLang="ko-KR" sz="1400" b="1" dirty="0">
              <a:solidFill>
                <a:srgbClr val="144698"/>
              </a:solidFill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1617996" y="4753263"/>
            <a:ext cx="4584189" cy="749116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800" b="1" dirty="0">
                <a:solidFill>
                  <a:schemeClr val="tx2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희진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이가 되어 도움을 준 윤석이에게 </a:t>
            </a:r>
            <a:endParaRPr lang="en-US" altLang="ko-KR" sz="1200" b="1" dirty="0" smtClean="0">
              <a:solidFill>
                <a:schemeClr val="tx2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고마운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마음을 편지로 써 보세요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355493" y="8721397"/>
            <a:ext cx="2256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i="1" dirty="0">
                <a:solidFill>
                  <a:schemeClr val="tx2"/>
                </a:solidFill>
              </a:rPr>
              <a:t>6</a:t>
            </a:r>
            <a:endParaRPr lang="en-US" altLang="ko-KR" sz="1200" b="1" i="1" dirty="0" smtClean="0">
              <a:solidFill>
                <a:schemeClr val="tx2"/>
              </a:solidFill>
            </a:endParaRPr>
          </a:p>
        </p:txBody>
      </p:sp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404" y="8826989"/>
            <a:ext cx="2352084" cy="11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직사각형 40"/>
          <p:cNvSpPr/>
          <p:nvPr/>
        </p:nvSpPr>
        <p:spPr>
          <a:xfrm>
            <a:off x="1532438" y="5667649"/>
            <a:ext cx="4823055" cy="27927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TextBox 43"/>
          <p:cNvSpPr txBox="1"/>
          <p:nvPr/>
        </p:nvSpPr>
        <p:spPr>
          <a:xfrm>
            <a:off x="1610740" y="5769608"/>
            <a:ext cx="20650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>
                <a:solidFill>
                  <a:srgbClr val="144698"/>
                </a:solidFill>
              </a:rPr>
              <a:t>윤석이에게</a:t>
            </a:r>
            <a:endParaRPr lang="en-US" altLang="ko-KR" sz="1400" b="1" dirty="0" smtClean="0">
              <a:solidFill>
                <a:srgbClr val="144698"/>
              </a:solidFill>
            </a:endParaRPr>
          </a:p>
        </p:txBody>
      </p:sp>
      <p:cxnSp>
        <p:nvCxnSpPr>
          <p:cNvPr id="45" name="직선 연결선 44"/>
          <p:cNvCxnSpPr/>
          <p:nvPr/>
        </p:nvCxnSpPr>
        <p:spPr>
          <a:xfrm>
            <a:off x="1748462" y="6372200"/>
            <a:ext cx="44567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연결선 45"/>
          <p:cNvCxnSpPr/>
          <p:nvPr/>
        </p:nvCxnSpPr>
        <p:spPr>
          <a:xfrm>
            <a:off x="1748462" y="6672233"/>
            <a:ext cx="44567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46"/>
          <p:cNvCxnSpPr/>
          <p:nvPr/>
        </p:nvCxnSpPr>
        <p:spPr>
          <a:xfrm>
            <a:off x="1748462" y="6972266"/>
            <a:ext cx="44567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연결선 49"/>
          <p:cNvCxnSpPr/>
          <p:nvPr/>
        </p:nvCxnSpPr>
        <p:spPr>
          <a:xfrm>
            <a:off x="1748462" y="7272299"/>
            <a:ext cx="44567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/>
          <p:nvPr/>
        </p:nvCxnSpPr>
        <p:spPr>
          <a:xfrm>
            <a:off x="1748462" y="7572332"/>
            <a:ext cx="44567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연결선 51"/>
          <p:cNvCxnSpPr/>
          <p:nvPr/>
        </p:nvCxnSpPr>
        <p:spPr>
          <a:xfrm>
            <a:off x="1748462" y="7872365"/>
            <a:ext cx="44567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/>
        </p:nvCxnSpPr>
        <p:spPr>
          <a:xfrm>
            <a:off x="1748462" y="8172400"/>
            <a:ext cx="44567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그룹 23"/>
          <p:cNvGrpSpPr>
            <a:grpSpLocks noChangeAspect="1"/>
          </p:cNvGrpSpPr>
          <p:nvPr/>
        </p:nvGrpSpPr>
        <p:grpSpPr>
          <a:xfrm>
            <a:off x="476672" y="1579082"/>
            <a:ext cx="819965" cy="806490"/>
            <a:chOff x="1024096" y="2564904"/>
            <a:chExt cx="1171378" cy="1152128"/>
          </a:xfrm>
        </p:grpSpPr>
        <p:sp>
          <p:nvSpPr>
            <p:cNvPr id="25" name="타원 24"/>
            <p:cNvSpPr/>
            <p:nvPr/>
          </p:nvSpPr>
          <p:spPr>
            <a:xfrm>
              <a:off x="1024096" y="2564904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043346" y="2877455"/>
              <a:ext cx="1152128" cy="5715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000" b="1" dirty="0" smtClean="0">
                  <a:solidFill>
                    <a:schemeClr val="tx2"/>
                  </a:solidFill>
                </a:rPr>
                <a:t>희진</a:t>
              </a:r>
              <a:endParaRPr lang="ko-KR" altLang="en-US" sz="2000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28" name="제목 1"/>
          <p:cNvSpPr txBox="1">
            <a:spLocks/>
          </p:cNvSpPr>
          <p:nvPr/>
        </p:nvSpPr>
        <p:spPr>
          <a:xfrm>
            <a:off x="1260146" y="3171954"/>
            <a:ext cx="5057104" cy="969496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노래 부르는 것이 너무나 어려운 </a:t>
            </a:r>
            <a:r>
              <a:rPr lang="ko-KR" alt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희진</a:t>
            </a: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이</a:t>
            </a:r>
            <a:r>
              <a:rPr lang="en-US" altLang="ko-KR" sz="1400" b="1" dirty="0">
                <a:solidFill>
                  <a:schemeClr val="accent1"/>
                </a:solidFill>
                <a:latin typeface="+mn-ea"/>
              </a:rPr>
              <a:t>, </a:t>
            </a:r>
            <a:endParaRPr lang="en-US" altLang="ko-KR" sz="1400" b="1" dirty="0" smtClean="0">
              <a:solidFill>
                <a:schemeClr val="accent1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400" b="1" dirty="0" smtClean="0">
                <a:solidFill>
                  <a:schemeClr val="accent1"/>
                </a:solidFill>
                <a:latin typeface="+mn-ea"/>
              </a:rPr>
              <a:t>희진이와 </a:t>
            </a: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친구들은 합창 연습을 잘 마칠 수 있을까요</a:t>
            </a:r>
            <a:r>
              <a:rPr lang="en-US" altLang="ko-KR" sz="1400" b="1" dirty="0">
                <a:solidFill>
                  <a:schemeClr val="accent1"/>
                </a:solidFill>
                <a:latin typeface="+mn-ea"/>
              </a:rPr>
              <a:t>?</a:t>
            </a:r>
          </a:p>
        </p:txBody>
      </p:sp>
      <p:sp>
        <p:nvSpPr>
          <p:cNvPr id="29" name="제목 1"/>
          <p:cNvSpPr txBox="1">
            <a:spLocks/>
          </p:cNvSpPr>
          <p:nvPr/>
        </p:nvSpPr>
        <p:spPr>
          <a:xfrm>
            <a:off x="1101298" y="1852891"/>
            <a:ext cx="5188358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이는 소리를 잘 듣지 못하는 친구입니다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 </a:t>
            </a:r>
          </a:p>
        </p:txBody>
      </p:sp>
      <p:sp>
        <p:nvSpPr>
          <p:cNvPr id="30" name="제목 1"/>
          <p:cNvSpPr txBox="1">
            <a:spLocks/>
          </p:cNvSpPr>
          <p:nvPr/>
        </p:nvSpPr>
        <p:spPr>
          <a:xfrm>
            <a:off x="1260146" y="2112005"/>
            <a:ext cx="5409214" cy="88761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합창대회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연습 날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,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잘 듣지 못하는 희진이의 발음과 음정은 이상하기만 하고 희진이의 노래를 들은 아이들은 키득거리며 웃기도 하고 </a:t>
            </a:r>
            <a:endParaRPr lang="en-US" altLang="ko-KR" sz="1200" b="1" dirty="0" smtClean="0">
              <a:solidFill>
                <a:schemeClr val="tx2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합창을 </a:t>
            </a:r>
            <a:r>
              <a:rPr lang="ko-KR" altLang="en-US" sz="1200" b="1" dirty="0" err="1">
                <a:solidFill>
                  <a:schemeClr val="tx2"/>
                </a:solidFill>
                <a:latin typeface="+mn-ea"/>
              </a:rPr>
              <a:t>망칠까봐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 걱정합니다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997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직사각형 62"/>
          <p:cNvSpPr/>
          <p:nvPr/>
        </p:nvSpPr>
        <p:spPr>
          <a:xfrm>
            <a:off x="1556792" y="7092280"/>
            <a:ext cx="4809311" cy="10081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42" y="211945"/>
            <a:ext cx="698158" cy="74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1"/>
          <p:cNvSpPr txBox="1">
            <a:spLocks/>
          </p:cNvSpPr>
          <p:nvPr/>
        </p:nvSpPr>
        <p:spPr>
          <a:xfrm>
            <a:off x="1043608" y="478945"/>
            <a:ext cx="4464495" cy="37388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400" b="1" dirty="0">
                <a:solidFill>
                  <a:srgbClr val="144698"/>
                </a:solidFill>
              </a:rPr>
              <a:t>우리들의 합창</a:t>
            </a:r>
            <a:r>
              <a:rPr lang="en-US" altLang="ko-KR" sz="1400" b="1" dirty="0">
                <a:solidFill>
                  <a:srgbClr val="144698"/>
                </a:solidFill>
              </a:rPr>
              <a:t>…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1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단계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– 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적용</a:t>
            </a:r>
            <a:r>
              <a:rPr lang="ko-KR" altLang="en-US" sz="1400" b="1" dirty="0">
                <a:solidFill>
                  <a:srgbClr val="144698"/>
                </a:solidFill>
              </a:rPr>
              <a:t> </a:t>
            </a:r>
            <a:endParaRPr lang="en-US" altLang="ko-KR" sz="1400" b="1" dirty="0">
              <a:solidFill>
                <a:srgbClr val="144698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355493" y="8721397"/>
            <a:ext cx="2256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i="1" dirty="0" smtClean="0">
                <a:solidFill>
                  <a:schemeClr val="tx2"/>
                </a:solidFill>
              </a:rPr>
              <a:t>7</a:t>
            </a:r>
          </a:p>
        </p:txBody>
      </p:sp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404" y="8826989"/>
            <a:ext cx="2352084" cy="11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0" name="그룹 49"/>
          <p:cNvGrpSpPr>
            <a:grpSpLocks noChangeAspect="1"/>
          </p:cNvGrpSpPr>
          <p:nvPr/>
        </p:nvGrpSpPr>
        <p:grpSpPr>
          <a:xfrm>
            <a:off x="633214" y="1438409"/>
            <a:ext cx="806490" cy="806490"/>
            <a:chOff x="1194811" y="1482756"/>
            <a:chExt cx="1152128" cy="1152128"/>
          </a:xfrm>
        </p:grpSpPr>
        <p:sp>
          <p:nvSpPr>
            <p:cNvPr id="51" name="타원 50"/>
            <p:cNvSpPr/>
            <p:nvPr/>
          </p:nvSpPr>
          <p:spPr>
            <a:xfrm>
              <a:off x="1194811" y="1482756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1377327" y="1621780"/>
              <a:ext cx="7920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 smtClean="0">
                  <a:solidFill>
                    <a:schemeClr val="bg1"/>
                  </a:solidFill>
                </a:rPr>
                <a:t>1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53" name="제목 1"/>
          <p:cNvSpPr txBox="1">
            <a:spLocks/>
          </p:cNvSpPr>
          <p:nvPr/>
        </p:nvSpPr>
        <p:spPr>
          <a:xfrm>
            <a:off x="1532453" y="1619672"/>
            <a:ext cx="5151376" cy="702949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600" b="1" dirty="0">
                <a:solidFill>
                  <a:schemeClr val="tx2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희진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이는 잘 듣지 못하지만 다른 방법을 사용해 </a:t>
            </a:r>
            <a:endParaRPr lang="en-US" altLang="ko-KR" sz="1200" b="1" dirty="0" smtClean="0">
              <a:solidFill>
                <a:schemeClr val="tx2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친구들과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대화할 수 있습니다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희진이는 어떤 방법을 사용했나요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?</a:t>
            </a:r>
          </a:p>
        </p:txBody>
      </p:sp>
      <p:sp>
        <p:nvSpPr>
          <p:cNvPr id="54" name="직사각형 53"/>
          <p:cNvSpPr/>
          <p:nvPr/>
        </p:nvSpPr>
        <p:spPr>
          <a:xfrm>
            <a:off x="1545982" y="2411760"/>
            <a:ext cx="4809311" cy="23042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5" name="그룹 54"/>
          <p:cNvGrpSpPr>
            <a:grpSpLocks noChangeAspect="1"/>
          </p:cNvGrpSpPr>
          <p:nvPr/>
        </p:nvGrpSpPr>
        <p:grpSpPr>
          <a:xfrm>
            <a:off x="633214" y="4903838"/>
            <a:ext cx="806490" cy="806490"/>
            <a:chOff x="1194811" y="1482756"/>
            <a:chExt cx="1152128" cy="1152128"/>
          </a:xfrm>
        </p:grpSpPr>
        <p:sp>
          <p:nvSpPr>
            <p:cNvPr id="56" name="타원 55"/>
            <p:cNvSpPr/>
            <p:nvPr/>
          </p:nvSpPr>
          <p:spPr>
            <a:xfrm>
              <a:off x="1194811" y="1482756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377327" y="1621780"/>
              <a:ext cx="7920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 smtClean="0">
                  <a:solidFill>
                    <a:schemeClr val="bg1"/>
                  </a:solidFill>
                </a:rPr>
                <a:t>2</a:t>
              </a:r>
            </a:p>
          </p:txBody>
        </p:sp>
      </p:grpSp>
      <p:sp>
        <p:nvSpPr>
          <p:cNvPr id="58" name="제목 1"/>
          <p:cNvSpPr txBox="1">
            <a:spLocks/>
          </p:cNvSpPr>
          <p:nvPr/>
        </p:nvSpPr>
        <p:spPr>
          <a:xfrm>
            <a:off x="1463150" y="5174487"/>
            <a:ext cx="5151376" cy="333617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소리 내지 않고 말하는 선생님의 입 모양을 보고 낱말을 적어보세요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</a:t>
            </a:r>
          </a:p>
        </p:txBody>
      </p:sp>
      <p:sp>
        <p:nvSpPr>
          <p:cNvPr id="59" name="직사각형 58"/>
          <p:cNvSpPr/>
          <p:nvPr/>
        </p:nvSpPr>
        <p:spPr>
          <a:xfrm>
            <a:off x="1556792" y="5868144"/>
            <a:ext cx="4809311" cy="10081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TextBox 60"/>
          <p:cNvSpPr txBox="1"/>
          <p:nvPr/>
        </p:nvSpPr>
        <p:spPr>
          <a:xfrm>
            <a:off x="1628800" y="6147465"/>
            <a:ext cx="7857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+mj-lt"/>
              <a:buAutoNum type="arabicPeriod"/>
            </a:pPr>
            <a:r>
              <a:rPr lang="en-US" altLang="ko-KR" sz="1600" b="1" dirty="0" smtClean="0">
                <a:solidFill>
                  <a:srgbClr val="144698"/>
                </a:solidFill>
              </a:rPr>
              <a:t> </a:t>
            </a:r>
          </a:p>
          <a:p>
            <a:pPr algn="ctr"/>
            <a:endParaRPr lang="en-US" altLang="ko-KR" sz="1600" b="1" dirty="0" smtClean="0">
              <a:solidFill>
                <a:srgbClr val="144698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628800" y="7427059"/>
            <a:ext cx="785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+mj-lt"/>
              <a:buAutoNum type="arabicPeriod" startAt="2"/>
            </a:pPr>
            <a:r>
              <a:rPr lang="en-US" altLang="ko-KR" sz="1600" b="1" dirty="0" smtClean="0">
                <a:solidFill>
                  <a:srgbClr val="144698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1163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42" y="211945"/>
            <a:ext cx="698158" cy="74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1"/>
          <p:cNvSpPr txBox="1">
            <a:spLocks/>
          </p:cNvSpPr>
          <p:nvPr/>
        </p:nvSpPr>
        <p:spPr>
          <a:xfrm>
            <a:off x="1043608" y="478945"/>
            <a:ext cx="4464495" cy="37388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400" b="1" dirty="0">
                <a:solidFill>
                  <a:srgbClr val="144698"/>
                </a:solidFill>
              </a:rPr>
              <a:t>우리들의 합창</a:t>
            </a:r>
            <a:r>
              <a:rPr lang="en-US" altLang="ko-KR" sz="1400" b="1" dirty="0">
                <a:solidFill>
                  <a:srgbClr val="144698"/>
                </a:solidFill>
              </a:rPr>
              <a:t>…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1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단계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– </a:t>
            </a:r>
            <a:r>
              <a:rPr lang="ko-KR" altLang="en-US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적용</a:t>
            </a:r>
            <a:r>
              <a:rPr lang="ko-KR" altLang="en-US" sz="1400" b="1" dirty="0">
                <a:solidFill>
                  <a:srgbClr val="144698"/>
                </a:solidFill>
              </a:rPr>
              <a:t> </a:t>
            </a:r>
            <a:endParaRPr lang="en-US" altLang="ko-KR" sz="1400" b="1" dirty="0">
              <a:solidFill>
                <a:srgbClr val="144698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355493" y="8721397"/>
            <a:ext cx="2256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i="1" dirty="0" smtClean="0">
                <a:solidFill>
                  <a:schemeClr val="tx2"/>
                </a:solidFill>
              </a:rPr>
              <a:t>8</a:t>
            </a:r>
          </a:p>
        </p:txBody>
      </p:sp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404" y="8826989"/>
            <a:ext cx="2352084" cy="11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0" name="그룹 49"/>
          <p:cNvGrpSpPr>
            <a:grpSpLocks noChangeAspect="1"/>
          </p:cNvGrpSpPr>
          <p:nvPr/>
        </p:nvGrpSpPr>
        <p:grpSpPr>
          <a:xfrm>
            <a:off x="633214" y="1438409"/>
            <a:ext cx="806490" cy="806490"/>
            <a:chOff x="1194811" y="1482756"/>
            <a:chExt cx="1152128" cy="1152128"/>
          </a:xfrm>
        </p:grpSpPr>
        <p:sp>
          <p:nvSpPr>
            <p:cNvPr id="51" name="타원 50"/>
            <p:cNvSpPr/>
            <p:nvPr/>
          </p:nvSpPr>
          <p:spPr>
            <a:xfrm>
              <a:off x="1194811" y="1482756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1377327" y="1621780"/>
              <a:ext cx="7920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 smtClean="0">
                  <a:solidFill>
                    <a:schemeClr val="bg1"/>
                  </a:solidFill>
                </a:rPr>
                <a:t>3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53" name="제목 1"/>
          <p:cNvSpPr txBox="1">
            <a:spLocks/>
          </p:cNvSpPr>
          <p:nvPr/>
        </p:nvSpPr>
        <p:spPr>
          <a:xfrm>
            <a:off x="1532453" y="1619672"/>
            <a:ext cx="5151376" cy="610616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입 모양을 보고 대화하는 것이 어땠나요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? </a:t>
            </a:r>
            <a:endParaRPr lang="en-US" altLang="ko-KR" sz="1200" b="1" dirty="0" smtClean="0">
              <a:solidFill>
                <a:schemeClr val="tx2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입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모양을 보고 대화할 때의 어려운 점을 이야기 해 봅시다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</a:t>
            </a:r>
          </a:p>
        </p:txBody>
      </p:sp>
      <p:sp>
        <p:nvSpPr>
          <p:cNvPr id="54" name="직사각형 53"/>
          <p:cNvSpPr/>
          <p:nvPr/>
        </p:nvSpPr>
        <p:spPr>
          <a:xfrm>
            <a:off x="1545982" y="2411760"/>
            <a:ext cx="4809311" cy="23042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5" name="그룹 54"/>
          <p:cNvGrpSpPr>
            <a:grpSpLocks noChangeAspect="1"/>
          </p:cNvGrpSpPr>
          <p:nvPr/>
        </p:nvGrpSpPr>
        <p:grpSpPr>
          <a:xfrm>
            <a:off x="633214" y="4903838"/>
            <a:ext cx="806490" cy="806490"/>
            <a:chOff x="1194811" y="1482756"/>
            <a:chExt cx="1152128" cy="1152128"/>
          </a:xfrm>
        </p:grpSpPr>
        <p:sp>
          <p:nvSpPr>
            <p:cNvPr id="56" name="타원 55"/>
            <p:cNvSpPr/>
            <p:nvPr/>
          </p:nvSpPr>
          <p:spPr>
            <a:xfrm>
              <a:off x="1194811" y="1482756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377327" y="1621780"/>
              <a:ext cx="7920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 smtClean="0">
                  <a:solidFill>
                    <a:schemeClr val="bg1"/>
                  </a:solidFill>
                </a:rPr>
                <a:t>4</a:t>
              </a:r>
            </a:p>
          </p:txBody>
        </p:sp>
      </p:grpSp>
      <p:sp>
        <p:nvSpPr>
          <p:cNvPr id="58" name="제목 1"/>
          <p:cNvSpPr txBox="1">
            <a:spLocks/>
          </p:cNvSpPr>
          <p:nvPr/>
        </p:nvSpPr>
        <p:spPr>
          <a:xfrm>
            <a:off x="1439704" y="5085101"/>
            <a:ext cx="5151376" cy="610616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듣는 것이 어려운 친구의 입 모양을 보고 대화해야 할 때 </a:t>
            </a:r>
            <a:endParaRPr lang="en-US" altLang="ko-KR" sz="1200" b="1" dirty="0" smtClean="0">
              <a:solidFill>
                <a:schemeClr val="tx2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어떻게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해야 할까요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?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바르게 행동한 친구에게 ○표 해 주세요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.</a:t>
            </a:r>
          </a:p>
        </p:txBody>
      </p:sp>
      <p:grpSp>
        <p:nvGrpSpPr>
          <p:cNvPr id="9" name="그룹 8"/>
          <p:cNvGrpSpPr/>
          <p:nvPr/>
        </p:nvGrpSpPr>
        <p:grpSpPr>
          <a:xfrm>
            <a:off x="1099628" y="5963849"/>
            <a:ext cx="5391046" cy="2352567"/>
            <a:chOff x="1196752" y="5940152"/>
            <a:chExt cx="5391046" cy="2352567"/>
          </a:xfrm>
        </p:grpSpPr>
        <p:cxnSp>
          <p:nvCxnSpPr>
            <p:cNvPr id="28" name="직선 연결선 27"/>
            <p:cNvCxnSpPr/>
            <p:nvPr/>
          </p:nvCxnSpPr>
          <p:spPr>
            <a:xfrm>
              <a:off x="1196752" y="7513181"/>
              <a:ext cx="5391046" cy="0"/>
            </a:xfrm>
            <a:prstGeom prst="line">
              <a:avLst/>
            </a:prstGeom>
            <a:ln w="28575">
              <a:solidFill>
                <a:schemeClr val="tx2">
                  <a:lumMod val="40000"/>
                  <a:lumOff val="6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1196752" y="6758326"/>
              <a:ext cx="5391046" cy="0"/>
            </a:xfrm>
            <a:prstGeom prst="line">
              <a:avLst/>
            </a:prstGeom>
            <a:ln w="28575">
              <a:solidFill>
                <a:schemeClr val="tx2">
                  <a:lumMod val="40000"/>
                  <a:lumOff val="6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직사각형 18"/>
            <p:cNvSpPr/>
            <p:nvPr/>
          </p:nvSpPr>
          <p:spPr>
            <a:xfrm>
              <a:off x="1196752" y="6025520"/>
              <a:ext cx="5391046" cy="2267199"/>
            </a:xfrm>
            <a:prstGeom prst="rect">
              <a:avLst/>
            </a:prstGeom>
            <a:noFill/>
            <a:ln>
              <a:solidFill>
                <a:schemeClr val="tx2">
                  <a:lumMod val="40000"/>
                  <a:lumOff val="6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0" name="제목 1"/>
            <p:cNvSpPr txBox="1">
              <a:spLocks/>
            </p:cNvSpPr>
            <p:nvPr/>
          </p:nvSpPr>
          <p:spPr>
            <a:xfrm>
              <a:off x="1220198" y="5940152"/>
              <a:ext cx="5184576" cy="2352567"/>
            </a:xfrm>
            <a:prstGeom prst="rect">
              <a:avLst/>
            </a:prstGeom>
            <a:ln>
              <a:noFill/>
              <a:prstDash val="solid"/>
            </a:ln>
          </p:spPr>
          <p:txBody>
            <a:bodyPr wrap="square">
              <a:spAutoFit/>
            </a:bodyPr>
            <a:lstStyle>
              <a:lvl1pPr algn="ctr" defTabSz="914400" rtl="0" eaLnBrk="1" latinLnBrk="1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228600" indent="-228600" algn="l">
                <a:lnSpc>
                  <a:spcPct val="204000"/>
                </a:lnSpc>
                <a:buFont typeface="+mj-lt"/>
                <a:buAutoNum type="arabicPeriod"/>
              </a:pPr>
              <a:r>
                <a:rPr lang="ko-KR" altLang="en-US" sz="1200" b="1" dirty="0">
                  <a:solidFill>
                    <a:srgbClr val="144698"/>
                  </a:solidFill>
                  <a:latin typeface="+mn-ea"/>
                  <a:ea typeface="+mn-ea"/>
                </a:rPr>
                <a:t>듣는 것이 어려운 친구의 얼굴을 보고 이야기를 한다</a:t>
              </a:r>
              <a:r>
                <a:rPr lang="en-US" altLang="ko-KR" sz="1200" b="1" dirty="0" smtClean="0">
                  <a:solidFill>
                    <a:srgbClr val="144698"/>
                  </a:solidFill>
                  <a:latin typeface="+mn-ea"/>
                  <a:ea typeface="+mn-ea"/>
                </a:rPr>
                <a:t>.</a:t>
              </a:r>
            </a:p>
            <a:p>
              <a:pPr marL="228600" indent="-228600" algn="l">
                <a:lnSpc>
                  <a:spcPct val="204000"/>
                </a:lnSpc>
                <a:buFont typeface="+mj-lt"/>
                <a:buAutoNum type="arabicPeriod"/>
              </a:pPr>
              <a:r>
                <a:rPr lang="ko-KR" altLang="en-US" sz="1200" b="1" dirty="0">
                  <a:solidFill>
                    <a:srgbClr val="144698"/>
                  </a:solidFill>
                  <a:latin typeface="+mn-ea"/>
                  <a:ea typeface="+mn-ea"/>
                </a:rPr>
                <a:t>듣는 것이 어려운 친구가 </a:t>
              </a:r>
              <a:r>
                <a:rPr lang="ko-KR" altLang="en-US" sz="1200" b="1" dirty="0" err="1">
                  <a:solidFill>
                    <a:srgbClr val="144698"/>
                  </a:solidFill>
                  <a:latin typeface="+mn-ea"/>
                  <a:ea typeface="+mn-ea"/>
                </a:rPr>
                <a:t>입모양을</a:t>
              </a:r>
              <a:r>
                <a:rPr lang="ko-KR" altLang="en-US" sz="1200" b="1" dirty="0">
                  <a:solidFill>
                    <a:srgbClr val="144698"/>
                  </a:solidFill>
                  <a:latin typeface="+mn-ea"/>
                  <a:ea typeface="+mn-ea"/>
                </a:rPr>
                <a:t> 볼 수 없게 뒤에서 이야기한다</a:t>
              </a:r>
              <a:r>
                <a:rPr lang="en-US" altLang="ko-KR" sz="1200" b="1" dirty="0" smtClean="0">
                  <a:solidFill>
                    <a:srgbClr val="144698"/>
                  </a:solidFill>
                  <a:latin typeface="+mn-ea"/>
                  <a:ea typeface="+mn-ea"/>
                </a:rPr>
                <a:t>.</a:t>
              </a:r>
            </a:p>
            <a:p>
              <a:pPr marL="228600" indent="-228600" algn="l">
                <a:lnSpc>
                  <a:spcPct val="204000"/>
                </a:lnSpc>
                <a:buFont typeface="+mj-lt"/>
                <a:buAutoNum type="arabicPeriod"/>
              </a:pPr>
              <a:r>
                <a:rPr lang="ko-KR" altLang="en-US" sz="1200" b="1" dirty="0" err="1">
                  <a:solidFill>
                    <a:srgbClr val="144698"/>
                  </a:solidFill>
                  <a:latin typeface="+mn-ea"/>
                  <a:ea typeface="+mn-ea"/>
                </a:rPr>
                <a:t>입모양을</a:t>
              </a:r>
              <a:r>
                <a:rPr lang="ko-KR" altLang="en-US" sz="1200" b="1" dirty="0">
                  <a:solidFill>
                    <a:srgbClr val="144698"/>
                  </a:solidFill>
                  <a:latin typeface="+mn-ea"/>
                  <a:ea typeface="+mn-ea"/>
                </a:rPr>
                <a:t> 작게</a:t>
              </a:r>
              <a:r>
                <a:rPr lang="en-US" altLang="ko-KR" sz="1200" b="1" dirty="0">
                  <a:solidFill>
                    <a:srgbClr val="144698"/>
                  </a:solidFill>
                  <a:latin typeface="+mn-ea"/>
                  <a:ea typeface="+mn-ea"/>
                </a:rPr>
                <a:t>, </a:t>
              </a:r>
              <a:r>
                <a:rPr lang="ko-KR" altLang="en-US" sz="1200" b="1" dirty="0">
                  <a:solidFill>
                    <a:srgbClr val="144698"/>
                  </a:solidFill>
                  <a:latin typeface="+mn-ea"/>
                  <a:ea typeface="+mn-ea"/>
                </a:rPr>
                <a:t>빠르게 이야기한다</a:t>
              </a:r>
              <a:r>
                <a:rPr lang="en-US" altLang="ko-KR" sz="1200" b="1" dirty="0" smtClean="0">
                  <a:solidFill>
                    <a:srgbClr val="144698"/>
                  </a:solidFill>
                  <a:latin typeface="+mn-ea"/>
                  <a:ea typeface="+mn-ea"/>
                </a:rPr>
                <a:t>.</a:t>
              </a:r>
            </a:p>
            <a:p>
              <a:pPr marL="228600" indent="-228600" algn="l">
                <a:lnSpc>
                  <a:spcPct val="204000"/>
                </a:lnSpc>
                <a:buFont typeface="+mj-lt"/>
                <a:buAutoNum type="arabicPeriod"/>
              </a:pPr>
              <a:r>
                <a:rPr lang="ko-KR" altLang="en-US" sz="1200" b="1" dirty="0" err="1">
                  <a:solidFill>
                    <a:srgbClr val="144698"/>
                  </a:solidFill>
                  <a:latin typeface="+mn-ea"/>
                  <a:ea typeface="+mn-ea"/>
                </a:rPr>
                <a:t>입모양을</a:t>
              </a:r>
              <a:r>
                <a:rPr lang="ko-KR" altLang="en-US" sz="1200" b="1" dirty="0">
                  <a:solidFill>
                    <a:srgbClr val="144698"/>
                  </a:solidFill>
                  <a:latin typeface="+mn-ea"/>
                  <a:ea typeface="+mn-ea"/>
                </a:rPr>
                <a:t> 적당히 크게 약간 느리게 바른 </a:t>
              </a:r>
              <a:r>
                <a:rPr lang="ko-KR" altLang="en-US" sz="1200" b="1" dirty="0" err="1">
                  <a:solidFill>
                    <a:srgbClr val="144698"/>
                  </a:solidFill>
                  <a:latin typeface="+mn-ea"/>
                  <a:ea typeface="+mn-ea"/>
                </a:rPr>
                <a:t>입모양으로</a:t>
              </a:r>
              <a:r>
                <a:rPr lang="ko-KR" altLang="en-US" sz="1200" b="1" dirty="0">
                  <a:solidFill>
                    <a:srgbClr val="144698"/>
                  </a:solidFill>
                  <a:latin typeface="+mn-ea"/>
                  <a:ea typeface="+mn-ea"/>
                </a:rPr>
                <a:t> 이야기한다</a:t>
              </a:r>
              <a:r>
                <a:rPr lang="en-US" altLang="ko-KR" sz="1200" b="1" dirty="0" smtClean="0">
                  <a:solidFill>
                    <a:srgbClr val="144698"/>
                  </a:solidFill>
                  <a:latin typeface="+mn-ea"/>
                  <a:ea typeface="+mn-ea"/>
                </a:rPr>
                <a:t>.</a:t>
              </a:r>
            </a:p>
            <a:p>
              <a:pPr marL="228600" indent="-228600" algn="l">
                <a:lnSpc>
                  <a:spcPct val="204000"/>
                </a:lnSpc>
                <a:buFont typeface="+mj-lt"/>
                <a:buAutoNum type="arabicPeriod"/>
              </a:pPr>
              <a:r>
                <a:rPr lang="ko-KR" altLang="en-US" sz="1200" b="1" dirty="0">
                  <a:solidFill>
                    <a:srgbClr val="144698"/>
                  </a:solidFill>
                  <a:latin typeface="+mn-ea"/>
                  <a:ea typeface="+mn-ea"/>
                </a:rPr>
                <a:t>친구들끼리 귓속말을 속삭인다</a:t>
              </a:r>
              <a:r>
                <a:rPr lang="en-US" altLang="ko-KR" sz="1200" b="1" dirty="0" smtClean="0">
                  <a:solidFill>
                    <a:srgbClr val="144698"/>
                  </a:solidFill>
                  <a:latin typeface="+mn-ea"/>
                  <a:ea typeface="+mn-ea"/>
                </a:rPr>
                <a:t>.</a:t>
              </a:r>
            </a:p>
            <a:p>
              <a:pPr marL="228600" indent="-228600" algn="l">
                <a:lnSpc>
                  <a:spcPct val="204000"/>
                </a:lnSpc>
                <a:buFont typeface="+mj-lt"/>
                <a:buAutoNum type="arabicPeriod"/>
              </a:pPr>
              <a:r>
                <a:rPr lang="ko-KR" altLang="en-US" sz="1200" b="1" dirty="0">
                  <a:solidFill>
                    <a:srgbClr val="144698"/>
                  </a:solidFill>
                  <a:latin typeface="+mn-ea"/>
                  <a:ea typeface="+mn-ea"/>
                </a:rPr>
                <a:t> 말끝을 흐리지 않고 끝까지 또박또박 이야기한다</a:t>
              </a:r>
              <a:r>
                <a:rPr lang="en-US" altLang="ko-KR" sz="1200" b="1" dirty="0">
                  <a:solidFill>
                    <a:srgbClr val="144698"/>
                  </a:solidFill>
                  <a:latin typeface="+mn-ea"/>
                  <a:ea typeface="+mn-ea"/>
                </a:rPr>
                <a:t>.</a:t>
              </a:r>
              <a:endParaRPr lang="en-US" altLang="ko-KR" sz="1200" b="1" dirty="0" smtClean="0">
                <a:solidFill>
                  <a:srgbClr val="144698"/>
                </a:solidFill>
                <a:latin typeface="+mn-ea"/>
                <a:ea typeface="+mn-ea"/>
              </a:endParaRPr>
            </a:p>
          </p:txBody>
        </p:sp>
        <p:cxnSp>
          <p:nvCxnSpPr>
            <p:cNvPr id="21" name="직선 연결선 20"/>
            <p:cNvCxnSpPr/>
            <p:nvPr/>
          </p:nvCxnSpPr>
          <p:spPr>
            <a:xfrm>
              <a:off x="1196752" y="6385560"/>
              <a:ext cx="5391046" cy="0"/>
            </a:xfrm>
            <a:prstGeom prst="line">
              <a:avLst/>
            </a:prstGeom>
            <a:ln w="28575">
              <a:solidFill>
                <a:schemeClr val="tx2">
                  <a:lumMod val="40000"/>
                  <a:lumOff val="6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직선 연결선 22"/>
            <p:cNvCxnSpPr>
              <a:stCxn id="19" idx="1"/>
            </p:cNvCxnSpPr>
            <p:nvPr/>
          </p:nvCxnSpPr>
          <p:spPr>
            <a:xfrm flipV="1">
              <a:off x="1196752" y="7138126"/>
              <a:ext cx="5391046" cy="20994"/>
            </a:xfrm>
            <a:prstGeom prst="line">
              <a:avLst/>
            </a:prstGeom>
            <a:ln w="28575">
              <a:solidFill>
                <a:schemeClr val="tx2">
                  <a:lumMod val="40000"/>
                  <a:lumOff val="6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직선 연결선 24"/>
            <p:cNvCxnSpPr/>
            <p:nvPr/>
          </p:nvCxnSpPr>
          <p:spPr>
            <a:xfrm>
              <a:off x="1196752" y="7890692"/>
              <a:ext cx="5391046" cy="0"/>
            </a:xfrm>
            <a:prstGeom prst="line">
              <a:avLst/>
            </a:prstGeom>
            <a:ln w="28575">
              <a:solidFill>
                <a:schemeClr val="tx2">
                  <a:lumMod val="40000"/>
                  <a:lumOff val="6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6080062" y="6025520"/>
              <a:ext cx="0" cy="2267199"/>
            </a:xfrm>
            <a:prstGeom prst="line">
              <a:avLst/>
            </a:prstGeom>
            <a:ln w="28575">
              <a:solidFill>
                <a:schemeClr val="tx2">
                  <a:lumMod val="40000"/>
                  <a:lumOff val="6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5558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그룹 33"/>
          <p:cNvGrpSpPr>
            <a:grpSpLocks noChangeAspect="1"/>
          </p:cNvGrpSpPr>
          <p:nvPr/>
        </p:nvGrpSpPr>
        <p:grpSpPr>
          <a:xfrm>
            <a:off x="725948" y="3851920"/>
            <a:ext cx="806490" cy="806490"/>
            <a:chOff x="1194811" y="1482756"/>
            <a:chExt cx="1152128" cy="1152128"/>
          </a:xfrm>
        </p:grpSpPr>
        <p:sp>
          <p:nvSpPr>
            <p:cNvPr id="35" name="타원 34"/>
            <p:cNvSpPr/>
            <p:nvPr/>
          </p:nvSpPr>
          <p:spPr>
            <a:xfrm>
              <a:off x="1194811" y="1482756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377327" y="1621780"/>
              <a:ext cx="7920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 smtClean="0">
                  <a:solidFill>
                    <a:schemeClr val="bg1"/>
                  </a:solidFill>
                </a:rPr>
                <a:t>1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42" y="211945"/>
            <a:ext cx="698158" cy="74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제목 1"/>
          <p:cNvSpPr txBox="1">
            <a:spLocks/>
          </p:cNvSpPr>
          <p:nvPr/>
        </p:nvSpPr>
        <p:spPr>
          <a:xfrm>
            <a:off x="1043608" y="478945"/>
            <a:ext cx="4464495" cy="415498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400" b="1" dirty="0">
                <a:solidFill>
                  <a:srgbClr val="144698"/>
                </a:solidFill>
              </a:rPr>
              <a:t>우리들의 합창</a:t>
            </a:r>
            <a:r>
              <a:rPr lang="en-US" altLang="ko-KR" sz="1400" b="1" dirty="0">
                <a:solidFill>
                  <a:srgbClr val="144698"/>
                </a:solidFill>
              </a:rPr>
              <a:t>… </a:t>
            </a:r>
            <a:r>
              <a:rPr lang="en-US" altLang="ko-KR" sz="1400" b="1" dirty="0" smtClean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2</a:t>
            </a:r>
            <a:r>
              <a:rPr lang="ko-KR" altLang="en-US" sz="1400" b="1" dirty="0" smtClean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단계 </a:t>
            </a:r>
            <a:r>
              <a:rPr lang="en-US" altLang="ko-KR" sz="1400" b="1" dirty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– </a:t>
            </a:r>
            <a:r>
              <a:rPr lang="ko-KR" altLang="en-US" sz="1400" b="1" dirty="0" smtClean="0">
                <a:solidFill>
                  <a:srgbClr val="144698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내용</a:t>
            </a:r>
            <a:r>
              <a:rPr lang="ko-KR" altLang="en-US" sz="1400" b="1" dirty="0" smtClean="0">
                <a:solidFill>
                  <a:srgbClr val="144698"/>
                </a:solidFill>
              </a:rPr>
              <a:t> </a:t>
            </a:r>
            <a:endParaRPr lang="en-US" altLang="ko-KR" sz="1400" b="1" dirty="0">
              <a:solidFill>
                <a:srgbClr val="144698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1678139" y="4493890"/>
            <a:ext cx="4790156" cy="15065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1555756" y="4032224"/>
            <a:ext cx="477726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합창대회 연습을 하면서 </a:t>
            </a:r>
            <a:r>
              <a:rPr lang="ko-KR" altLang="en-US" sz="1600" b="1" dirty="0">
                <a:solidFill>
                  <a:schemeClr val="tx2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희진</a:t>
            </a: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이에게는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어떤 어려움이 있었나요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?</a:t>
            </a:r>
          </a:p>
        </p:txBody>
      </p:sp>
      <p:grpSp>
        <p:nvGrpSpPr>
          <p:cNvPr id="37" name="그룹 36"/>
          <p:cNvGrpSpPr>
            <a:grpSpLocks noChangeAspect="1"/>
          </p:cNvGrpSpPr>
          <p:nvPr/>
        </p:nvGrpSpPr>
        <p:grpSpPr>
          <a:xfrm>
            <a:off x="725948" y="6000441"/>
            <a:ext cx="806490" cy="806490"/>
            <a:chOff x="1194811" y="1482756"/>
            <a:chExt cx="1152128" cy="1152128"/>
          </a:xfrm>
        </p:grpSpPr>
        <p:sp>
          <p:nvSpPr>
            <p:cNvPr id="38" name="타원 37"/>
            <p:cNvSpPr/>
            <p:nvPr/>
          </p:nvSpPr>
          <p:spPr>
            <a:xfrm>
              <a:off x="1194811" y="1482756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377327" y="1621780"/>
              <a:ext cx="7920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 smtClean="0">
                  <a:solidFill>
                    <a:schemeClr val="bg1"/>
                  </a:solidFill>
                </a:rPr>
                <a:t>2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40" name="직사각형 39"/>
          <p:cNvSpPr/>
          <p:nvPr/>
        </p:nvSpPr>
        <p:spPr>
          <a:xfrm>
            <a:off x="1678139" y="6912028"/>
            <a:ext cx="4790156" cy="16561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제목 1"/>
          <p:cNvSpPr txBox="1">
            <a:spLocks/>
          </p:cNvSpPr>
          <p:nvPr/>
        </p:nvSpPr>
        <p:spPr>
          <a:xfrm>
            <a:off x="1551499" y="6185107"/>
            <a:ext cx="5053661" cy="702949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합창 대회에서 지휘를 맡은 </a:t>
            </a:r>
            <a:r>
              <a:rPr lang="ko-KR" altLang="en-US" sz="1600" b="1" dirty="0" smtClean="0">
                <a:solidFill>
                  <a:schemeClr val="tx2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윤석</a:t>
            </a: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이는 </a:t>
            </a:r>
            <a:r>
              <a:rPr lang="ko-KR" altLang="en-US" sz="1600" b="1" dirty="0">
                <a:solidFill>
                  <a:schemeClr val="tx2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희진</a:t>
            </a: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이에게 </a:t>
            </a:r>
            <a:endParaRPr lang="en-US" altLang="ko-KR" sz="1200" b="1" dirty="0" smtClean="0">
              <a:solidFill>
                <a:schemeClr val="tx2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어떤 </a:t>
            </a: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도움을 주었나요</a:t>
            </a:r>
            <a:r>
              <a:rPr lang="en-US" altLang="ko-KR" sz="1200" b="1" dirty="0">
                <a:solidFill>
                  <a:schemeClr val="tx2"/>
                </a:solidFill>
                <a:latin typeface="+mn-ea"/>
              </a:rPr>
              <a:t>?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355493" y="8721397"/>
            <a:ext cx="2256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i="1" dirty="0" smtClean="0">
                <a:solidFill>
                  <a:schemeClr val="tx2"/>
                </a:solidFill>
              </a:rPr>
              <a:t>9</a:t>
            </a:r>
            <a:endParaRPr lang="ko-KR" altLang="en-US" sz="1200" b="1" i="1" dirty="0">
              <a:solidFill>
                <a:schemeClr val="tx2"/>
              </a:solidFill>
            </a:endParaRPr>
          </a:p>
        </p:txBody>
      </p:sp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404" y="8826989"/>
            <a:ext cx="2352084" cy="11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제목 1"/>
          <p:cNvSpPr txBox="1">
            <a:spLocks/>
          </p:cNvSpPr>
          <p:nvPr/>
        </p:nvSpPr>
        <p:spPr>
          <a:xfrm>
            <a:off x="1260146" y="2699792"/>
            <a:ext cx="5057104" cy="969496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희진</a:t>
            </a: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이와 </a:t>
            </a:r>
            <a:r>
              <a:rPr lang="ko-KR" altLang="en-US" sz="1400" b="1" dirty="0" err="1">
                <a:solidFill>
                  <a:schemeClr val="accent1"/>
                </a:solidFill>
                <a:latin typeface="+mn-ea"/>
              </a:rPr>
              <a:t>반</a:t>
            </a:r>
            <a:r>
              <a:rPr lang="ko-KR" altLang="en-US" sz="2400" b="1" dirty="0" err="1">
                <a:solidFill>
                  <a:schemeClr val="tx2"/>
                </a:solidFill>
                <a:effectLst>
                  <a:outerShdw blurRad="38100" dist="38100" dir="2700000" algn="tl">
                    <a:schemeClr val="accent2">
                      <a:alpha val="43000"/>
                    </a:schemeClr>
                  </a:outerShdw>
                </a:effectLst>
              </a:rPr>
              <a:t>친구들</a:t>
            </a:r>
            <a:r>
              <a:rPr lang="ko-KR" altLang="en-US" sz="1400" b="1" dirty="0" err="1">
                <a:solidFill>
                  <a:schemeClr val="accent1"/>
                </a:solidFill>
                <a:latin typeface="+mn-ea"/>
              </a:rPr>
              <a:t>이</a:t>
            </a: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 </a:t>
            </a:r>
            <a:endParaRPr lang="en-US" altLang="ko-KR" sz="1400" b="1" dirty="0" smtClean="0">
              <a:solidFill>
                <a:schemeClr val="accent1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400" b="1" dirty="0" smtClean="0">
                <a:solidFill>
                  <a:schemeClr val="accent1"/>
                </a:solidFill>
                <a:latin typeface="+mn-ea"/>
              </a:rPr>
              <a:t>합창대회를 </a:t>
            </a: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잘 마칠 수 </a:t>
            </a:r>
            <a:r>
              <a:rPr lang="ko-KR" altLang="en-US" sz="1400" b="1" dirty="0" smtClean="0">
                <a:solidFill>
                  <a:schemeClr val="accent1"/>
                </a:solidFill>
                <a:latin typeface="+mn-ea"/>
              </a:rPr>
              <a:t>있는</a:t>
            </a:r>
            <a:r>
              <a:rPr lang="en-US" altLang="ko-KR" sz="1400" b="1" dirty="0">
                <a:solidFill>
                  <a:schemeClr val="accent1"/>
                </a:solidFill>
                <a:latin typeface="+mn-ea"/>
              </a:rPr>
              <a:t> </a:t>
            </a:r>
            <a:r>
              <a:rPr lang="ko-KR" altLang="en-US" sz="1400" b="1" dirty="0" smtClean="0">
                <a:solidFill>
                  <a:schemeClr val="accent1"/>
                </a:solidFill>
                <a:latin typeface="+mn-ea"/>
              </a:rPr>
              <a:t>방법을 </a:t>
            </a:r>
            <a:r>
              <a:rPr lang="ko-KR" altLang="en-US" sz="1400" b="1" dirty="0">
                <a:solidFill>
                  <a:schemeClr val="accent1"/>
                </a:solidFill>
                <a:latin typeface="+mn-ea"/>
              </a:rPr>
              <a:t>생각해 봅시다</a:t>
            </a:r>
            <a:r>
              <a:rPr lang="en-US" altLang="ko-KR" sz="1400" b="1" dirty="0">
                <a:solidFill>
                  <a:schemeClr val="accent1"/>
                </a:solidFill>
                <a:latin typeface="+mn-ea"/>
              </a:rPr>
              <a:t>.</a:t>
            </a:r>
            <a:endParaRPr lang="ko-KR" altLang="en-US" sz="1400" b="1" dirty="0">
              <a:solidFill>
                <a:schemeClr val="accent1"/>
              </a:solidFill>
              <a:latin typeface="+mn-ea"/>
            </a:endParaRPr>
          </a:p>
        </p:txBody>
      </p:sp>
      <p:grpSp>
        <p:nvGrpSpPr>
          <p:cNvPr id="43" name="그룹 42"/>
          <p:cNvGrpSpPr>
            <a:grpSpLocks noChangeAspect="1"/>
          </p:cNvGrpSpPr>
          <p:nvPr/>
        </p:nvGrpSpPr>
        <p:grpSpPr>
          <a:xfrm>
            <a:off x="476672" y="1259632"/>
            <a:ext cx="819965" cy="806490"/>
            <a:chOff x="1024096" y="2564904"/>
            <a:chExt cx="1171378" cy="1152128"/>
          </a:xfrm>
        </p:grpSpPr>
        <p:sp>
          <p:nvSpPr>
            <p:cNvPr id="44" name="타원 43"/>
            <p:cNvSpPr/>
            <p:nvPr/>
          </p:nvSpPr>
          <p:spPr>
            <a:xfrm>
              <a:off x="1024096" y="2564904"/>
              <a:ext cx="1152128" cy="115212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043346" y="2877455"/>
              <a:ext cx="1152128" cy="5715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000" b="1" dirty="0" smtClean="0">
                  <a:solidFill>
                    <a:schemeClr val="tx2"/>
                  </a:solidFill>
                </a:rPr>
                <a:t>희진</a:t>
              </a:r>
              <a:endParaRPr lang="ko-KR" altLang="en-US" sz="2000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46" name="제목 1"/>
          <p:cNvSpPr txBox="1">
            <a:spLocks/>
          </p:cNvSpPr>
          <p:nvPr/>
        </p:nvSpPr>
        <p:spPr>
          <a:xfrm>
            <a:off x="1101298" y="1533441"/>
            <a:ext cx="5188358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>
                <a:solidFill>
                  <a:schemeClr val="tx2"/>
                </a:solidFill>
                <a:latin typeface="+mn-ea"/>
              </a:rPr>
              <a:t>이는 소리를 </a:t>
            </a: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듣는 데 어려움이 있는</a:t>
            </a: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 친구지만</a:t>
            </a:r>
            <a:r>
              <a:rPr lang="en-US" altLang="ko-KR" sz="1200" b="1" dirty="0" smtClean="0">
                <a:solidFill>
                  <a:schemeClr val="tx2"/>
                </a:solidFill>
                <a:latin typeface="+mn-ea"/>
              </a:rPr>
              <a:t> </a:t>
            </a:r>
            <a:endParaRPr lang="en-US" altLang="ko-KR" sz="1200" b="1" dirty="0">
              <a:solidFill>
                <a:schemeClr val="tx2"/>
              </a:solidFill>
              <a:latin typeface="+mn-ea"/>
            </a:endParaRPr>
          </a:p>
        </p:txBody>
      </p:sp>
      <p:sp>
        <p:nvSpPr>
          <p:cNvPr id="47" name="제목 1"/>
          <p:cNvSpPr txBox="1">
            <a:spLocks/>
          </p:cNvSpPr>
          <p:nvPr/>
        </p:nvSpPr>
        <p:spPr>
          <a:xfrm>
            <a:off x="1260146" y="1792555"/>
            <a:ext cx="5409214" cy="923330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다른 사람의 </a:t>
            </a:r>
            <a:r>
              <a:rPr lang="ko-KR" altLang="en-US" sz="1200" b="1" dirty="0" err="1" smtClean="0">
                <a:solidFill>
                  <a:schemeClr val="tx2"/>
                </a:solidFill>
                <a:latin typeface="+mn-ea"/>
              </a:rPr>
              <a:t>입모양을</a:t>
            </a: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 보고 대화를 할 수 있습니다</a:t>
            </a:r>
            <a:r>
              <a:rPr lang="en-US" altLang="ko-KR" sz="1200" b="1" dirty="0" smtClean="0">
                <a:solidFill>
                  <a:schemeClr val="tx2"/>
                </a:solidFill>
                <a:latin typeface="+mn-ea"/>
              </a:rPr>
              <a:t>. </a:t>
            </a:r>
          </a:p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평소에는 친구들과 잘 지내지만 발음과 음정이 부정확한 희진이에게</a:t>
            </a:r>
            <a:endParaRPr lang="en-US" altLang="ko-KR" sz="1200" b="1" dirty="0" smtClean="0">
              <a:solidFill>
                <a:schemeClr val="tx2"/>
              </a:solidFill>
              <a:latin typeface="+mn-ea"/>
            </a:endParaRPr>
          </a:p>
          <a:p>
            <a:pPr algn="l">
              <a:lnSpc>
                <a:spcPct val="150000"/>
              </a:lnSpc>
            </a:pPr>
            <a:r>
              <a:rPr lang="ko-KR" altLang="en-US" sz="1200" b="1" dirty="0" smtClean="0">
                <a:solidFill>
                  <a:schemeClr val="tx2"/>
                </a:solidFill>
                <a:latin typeface="+mn-ea"/>
              </a:rPr>
              <a:t>합창대회 연습은 너무 어렵기만 합니다</a:t>
            </a:r>
            <a:r>
              <a:rPr lang="en-US" altLang="ko-KR" sz="1200" b="1" dirty="0" smtClean="0">
                <a:solidFill>
                  <a:schemeClr val="tx2"/>
                </a:solidFill>
                <a:latin typeface="+mn-ea"/>
              </a:rPr>
              <a:t>. </a:t>
            </a:r>
            <a:endParaRPr lang="en-US" altLang="ko-KR" sz="1200" b="1" dirty="0">
              <a:solidFill>
                <a:schemeClr val="tx2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0107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1101</TotalTime>
  <Words>1529</Words>
  <Application>Microsoft Office PowerPoint</Application>
  <PresentationFormat>화면 슬라이드 쇼(4:3)</PresentationFormat>
  <Paragraphs>306</Paragraphs>
  <Slides>24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25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kaywon</dc:creator>
  <cp:lastModifiedBy>kaywon</cp:lastModifiedBy>
  <cp:revision>81</cp:revision>
  <dcterms:created xsi:type="dcterms:W3CDTF">2015-04-22T10:06:41Z</dcterms:created>
  <dcterms:modified xsi:type="dcterms:W3CDTF">2016-01-14T12:47:16Z</dcterms:modified>
</cp:coreProperties>
</file>